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62" r:id="rId5"/>
    <p:sldId id="280" r:id="rId6"/>
    <p:sldId id="266" r:id="rId7"/>
    <p:sldId id="271" r:id="rId8"/>
    <p:sldId id="270" r:id="rId9"/>
    <p:sldId id="272" r:id="rId10"/>
    <p:sldId id="281" r:id="rId11"/>
    <p:sldId id="282" r:id="rId12"/>
    <p:sldId id="284" r:id="rId13"/>
    <p:sldId id="285" r:id="rId14"/>
    <p:sldId id="286" r:id="rId15"/>
    <p:sldId id="287" r:id="rId16"/>
    <p:sldId id="277" r:id="rId17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7300"/>
    <a:srgbClr val="2294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85978" autoAdjust="0"/>
  </p:normalViewPr>
  <p:slideViewPr>
    <p:cSldViewPr snapToGrid="0">
      <p:cViewPr varScale="1">
        <p:scale>
          <a:sx n="63" d="100"/>
          <a:sy n="63" d="100"/>
        </p:scale>
        <p:origin x="876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787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BA3583-DBBA-48EF-9E48-81B782E64A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4677539"/>
          </a:xfrm>
          <a:custGeom>
            <a:avLst/>
            <a:gdLst>
              <a:gd name="connsiteX0" fmla="*/ 0 w 12192000"/>
              <a:gd name="connsiteY0" fmla="*/ 0 h 4677539"/>
              <a:gd name="connsiteX1" fmla="*/ 12192000 w 12192000"/>
              <a:gd name="connsiteY1" fmla="*/ 0 h 4677539"/>
              <a:gd name="connsiteX2" fmla="*/ 12192000 w 12192000"/>
              <a:gd name="connsiteY2" fmla="*/ 1407886 h 4677539"/>
              <a:gd name="connsiteX3" fmla="*/ 12192000 w 12192000"/>
              <a:gd name="connsiteY3" fmla="*/ 2326996 h 4677539"/>
              <a:gd name="connsiteX4" fmla="*/ 12192000 w 12192000"/>
              <a:gd name="connsiteY4" fmla="*/ 4312090 h 4677539"/>
              <a:gd name="connsiteX5" fmla="*/ 12022667 w 12192000"/>
              <a:gd name="connsiteY5" fmla="*/ 4359836 h 4677539"/>
              <a:gd name="connsiteX6" fmla="*/ 11852804 w 12192000"/>
              <a:gd name="connsiteY6" fmla="*/ 4403632 h 4677539"/>
              <a:gd name="connsiteX7" fmla="*/ 11682412 w 12192000"/>
              <a:gd name="connsiteY7" fmla="*/ 4444198 h 4677539"/>
              <a:gd name="connsiteX8" fmla="*/ 11510962 w 12192000"/>
              <a:gd name="connsiteY8" fmla="*/ 4481173 h 4677539"/>
              <a:gd name="connsiteX9" fmla="*/ 11338454 w 12192000"/>
              <a:gd name="connsiteY9" fmla="*/ 4515277 h 4677539"/>
              <a:gd name="connsiteX10" fmla="*/ 11165417 w 12192000"/>
              <a:gd name="connsiteY10" fmla="*/ 4545432 h 4677539"/>
              <a:gd name="connsiteX11" fmla="*/ 10991321 w 12192000"/>
              <a:gd name="connsiteY11" fmla="*/ 4573074 h 4677539"/>
              <a:gd name="connsiteX12" fmla="*/ 10816696 w 12192000"/>
              <a:gd name="connsiteY12" fmla="*/ 4596767 h 4677539"/>
              <a:gd name="connsiteX13" fmla="*/ 10642071 w 12192000"/>
              <a:gd name="connsiteY13" fmla="*/ 4617588 h 4677539"/>
              <a:gd name="connsiteX14" fmla="*/ 10465858 w 12192000"/>
              <a:gd name="connsiteY14" fmla="*/ 4635179 h 4677539"/>
              <a:gd name="connsiteX15" fmla="*/ 10289117 w 12192000"/>
              <a:gd name="connsiteY15" fmla="*/ 4649538 h 4677539"/>
              <a:gd name="connsiteX16" fmla="*/ 10111846 w 12192000"/>
              <a:gd name="connsiteY16" fmla="*/ 4661026 h 4677539"/>
              <a:gd name="connsiteX17" fmla="*/ 9933517 w 12192000"/>
              <a:gd name="connsiteY17" fmla="*/ 4669641 h 4677539"/>
              <a:gd name="connsiteX18" fmla="*/ 9755188 w 12192000"/>
              <a:gd name="connsiteY18" fmla="*/ 4675026 h 4677539"/>
              <a:gd name="connsiteX19" fmla="*/ 9575271 w 12192000"/>
              <a:gd name="connsiteY19" fmla="*/ 4677539 h 4677539"/>
              <a:gd name="connsiteX20" fmla="*/ 9395354 w 12192000"/>
              <a:gd name="connsiteY20" fmla="*/ 4676821 h 4677539"/>
              <a:gd name="connsiteX21" fmla="*/ 9214908 w 12192000"/>
              <a:gd name="connsiteY21" fmla="*/ 4673590 h 4677539"/>
              <a:gd name="connsiteX22" fmla="*/ 9033404 w 12192000"/>
              <a:gd name="connsiteY22" fmla="*/ 4666770 h 4677539"/>
              <a:gd name="connsiteX23" fmla="*/ 8851371 w 12192000"/>
              <a:gd name="connsiteY23" fmla="*/ 4657795 h 4677539"/>
              <a:gd name="connsiteX24" fmla="*/ 8668279 w 12192000"/>
              <a:gd name="connsiteY24" fmla="*/ 4645948 h 4677539"/>
              <a:gd name="connsiteX25" fmla="*/ 8484658 w 12192000"/>
              <a:gd name="connsiteY25" fmla="*/ 4631230 h 4677539"/>
              <a:gd name="connsiteX26" fmla="*/ 8301037 w 12192000"/>
              <a:gd name="connsiteY26" fmla="*/ 4613639 h 4677539"/>
              <a:gd name="connsiteX27" fmla="*/ 8116887 w 12192000"/>
              <a:gd name="connsiteY27" fmla="*/ 4593536 h 4677539"/>
              <a:gd name="connsiteX28" fmla="*/ 7931679 w 12192000"/>
              <a:gd name="connsiteY28" fmla="*/ 4570561 h 4677539"/>
              <a:gd name="connsiteX29" fmla="*/ 7745941 w 12192000"/>
              <a:gd name="connsiteY29" fmla="*/ 4544714 h 4677539"/>
              <a:gd name="connsiteX30" fmla="*/ 7559146 w 12192000"/>
              <a:gd name="connsiteY30" fmla="*/ 4516713 h 4677539"/>
              <a:gd name="connsiteX31" fmla="*/ 7372350 w 12192000"/>
              <a:gd name="connsiteY31" fmla="*/ 4485840 h 4677539"/>
              <a:gd name="connsiteX32" fmla="*/ 7185025 w 12192000"/>
              <a:gd name="connsiteY32" fmla="*/ 4452813 h 4677539"/>
              <a:gd name="connsiteX33" fmla="*/ 6996641 w 12192000"/>
              <a:gd name="connsiteY33" fmla="*/ 4417274 h 4677539"/>
              <a:gd name="connsiteX34" fmla="*/ 6807729 w 12192000"/>
              <a:gd name="connsiteY34" fmla="*/ 4378862 h 4677539"/>
              <a:gd name="connsiteX35" fmla="*/ 6618816 w 12192000"/>
              <a:gd name="connsiteY35" fmla="*/ 4338296 h 4677539"/>
              <a:gd name="connsiteX36" fmla="*/ 6428846 w 12192000"/>
              <a:gd name="connsiteY36" fmla="*/ 4295218 h 4677539"/>
              <a:gd name="connsiteX37" fmla="*/ 6229350 w 12192000"/>
              <a:gd name="connsiteY37" fmla="*/ 4252140 h 4677539"/>
              <a:gd name="connsiteX38" fmla="*/ 6030384 w 12192000"/>
              <a:gd name="connsiteY38" fmla="*/ 4211215 h 4677539"/>
              <a:gd name="connsiteX39" fmla="*/ 5830887 w 12192000"/>
              <a:gd name="connsiteY39" fmla="*/ 4172086 h 4677539"/>
              <a:gd name="connsiteX40" fmla="*/ 5631392 w 12192000"/>
              <a:gd name="connsiteY40" fmla="*/ 4135469 h 4677539"/>
              <a:gd name="connsiteX41" fmla="*/ 5431366 w 12192000"/>
              <a:gd name="connsiteY41" fmla="*/ 4101006 h 4677539"/>
              <a:gd name="connsiteX42" fmla="*/ 5231871 w 12192000"/>
              <a:gd name="connsiteY42" fmla="*/ 4068338 h 4677539"/>
              <a:gd name="connsiteX43" fmla="*/ 5031316 w 12192000"/>
              <a:gd name="connsiteY43" fmla="*/ 4038901 h 4677539"/>
              <a:gd name="connsiteX44" fmla="*/ 4831821 w 12192000"/>
              <a:gd name="connsiteY44" fmla="*/ 4011618 h 4677539"/>
              <a:gd name="connsiteX45" fmla="*/ 4631267 w 12192000"/>
              <a:gd name="connsiteY45" fmla="*/ 3986848 h 4677539"/>
              <a:gd name="connsiteX46" fmla="*/ 4431771 w 12192000"/>
              <a:gd name="connsiteY46" fmla="*/ 3964591 h 4677539"/>
              <a:gd name="connsiteX47" fmla="*/ 4231216 w 12192000"/>
              <a:gd name="connsiteY47" fmla="*/ 3944847 h 4677539"/>
              <a:gd name="connsiteX48" fmla="*/ 4031191 w 12192000"/>
              <a:gd name="connsiteY48" fmla="*/ 3928692 h 4677539"/>
              <a:gd name="connsiteX49" fmla="*/ 3830638 w 12192000"/>
              <a:gd name="connsiteY49" fmla="*/ 3914692 h 4677539"/>
              <a:gd name="connsiteX50" fmla="*/ 3630083 w 12192000"/>
              <a:gd name="connsiteY50" fmla="*/ 3903563 h 4677539"/>
              <a:gd name="connsiteX51" fmla="*/ 3429529 w 12192000"/>
              <a:gd name="connsiteY51" fmla="*/ 3895307 h 4677539"/>
              <a:gd name="connsiteX52" fmla="*/ 3228446 w 12192000"/>
              <a:gd name="connsiteY52" fmla="*/ 3890640 h 4677539"/>
              <a:gd name="connsiteX53" fmla="*/ 3028421 w 12192000"/>
              <a:gd name="connsiteY53" fmla="*/ 3888486 h 4677539"/>
              <a:gd name="connsiteX54" fmla="*/ 2826808 w 12192000"/>
              <a:gd name="connsiteY54" fmla="*/ 3889922 h 4677539"/>
              <a:gd name="connsiteX55" fmla="*/ 2625725 w 12192000"/>
              <a:gd name="connsiteY55" fmla="*/ 3894589 h 4677539"/>
              <a:gd name="connsiteX56" fmla="*/ 2424642 w 12192000"/>
              <a:gd name="connsiteY56" fmla="*/ 3902486 h 4677539"/>
              <a:gd name="connsiteX57" fmla="*/ 2223558 w 12192000"/>
              <a:gd name="connsiteY57" fmla="*/ 3913615 h 4677539"/>
              <a:gd name="connsiteX58" fmla="*/ 2021417 w 12192000"/>
              <a:gd name="connsiteY58" fmla="*/ 3928333 h 4677539"/>
              <a:gd name="connsiteX59" fmla="*/ 1820333 w 12192000"/>
              <a:gd name="connsiteY59" fmla="*/ 3946283 h 4677539"/>
              <a:gd name="connsiteX60" fmla="*/ 1618721 w 12192000"/>
              <a:gd name="connsiteY60" fmla="*/ 3967822 h 4677539"/>
              <a:gd name="connsiteX61" fmla="*/ 1416579 w 12192000"/>
              <a:gd name="connsiteY61" fmla="*/ 3993310 h 4677539"/>
              <a:gd name="connsiteX62" fmla="*/ 1214438 w 12192000"/>
              <a:gd name="connsiteY62" fmla="*/ 4022388 h 4677539"/>
              <a:gd name="connsiteX63" fmla="*/ 1012825 w 12192000"/>
              <a:gd name="connsiteY63" fmla="*/ 4055415 h 4677539"/>
              <a:gd name="connsiteX64" fmla="*/ 810683 w 12192000"/>
              <a:gd name="connsiteY64" fmla="*/ 4092390 h 4677539"/>
              <a:gd name="connsiteX65" fmla="*/ 608012 w 12192000"/>
              <a:gd name="connsiteY65" fmla="*/ 4132956 h 4677539"/>
              <a:gd name="connsiteX66" fmla="*/ 405342 w 12192000"/>
              <a:gd name="connsiteY66" fmla="*/ 4177470 h 4677539"/>
              <a:gd name="connsiteX67" fmla="*/ 202671 w 12192000"/>
              <a:gd name="connsiteY67" fmla="*/ 4226293 h 4677539"/>
              <a:gd name="connsiteX68" fmla="*/ 0 w 12192000"/>
              <a:gd name="connsiteY68" fmla="*/ 4279782 h 4677539"/>
              <a:gd name="connsiteX69" fmla="*/ 0 w 12192000"/>
              <a:gd name="connsiteY69" fmla="*/ 2326996 h 4677539"/>
              <a:gd name="connsiteX70" fmla="*/ 0 w 12192000"/>
              <a:gd name="connsiteY70" fmla="*/ 1407886 h 4677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2192000" h="4677539">
                <a:moveTo>
                  <a:pt x="0" y="0"/>
                </a:moveTo>
                <a:lnTo>
                  <a:pt x="12192000" y="0"/>
                </a:lnTo>
                <a:lnTo>
                  <a:pt x="12192000" y="1407886"/>
                </a:lnTo>
                <a:lnTo>
                  <a:pt x="12192000" y="2326996"/>
                </a:lnTo>
                <a:lnTo>
                  <a:pt x="12192000" y="4312090"/>
                </a:lnTo>
                <a:lnTo>
                  <a:pt x="12022667" y="4359836"/>
                </a:lnTo>
                <a:lnTo>
                  <a:pt x="11852804" y="4403632"/>
                </a:lnTo>
                <a:lnTo>
                  <a:pt x="11682412" y="4444198"/>
                </a:lnTo>
                <a:lnTo>
                  <a:pt x="11510962" y="4481173"/>
                </a:lnTo>
                <a:lnTo>
                  <a:pt x="11338454" y="4515277"/>
                </a:lnTo>
                <a:lnTo>
                  <a:pt x="11165417" y="4545432"/>
                </a:lnTo>
                <a:lnTo>
                  <a:pt x="10991321" y="4573074"/>
                </a:lnTo>
                <a:lnTo>
                  <a:pt x="10816696" y="4596767"/>
                </a:lnTo>
                <a:lnTo>
                  <a:pt x="10642071" y="4617588"/>
                </a:lnTo>
                <a:lnTo>
                  <a:pt x="10465858" y="4635179"/>
                </a:lnTo>
                <a:lnTo>
                  <a:pt x="10289117" y="4649538"/>
                </a:lnTo>
                <a:lnTo>
                  <a:pt x="10111846" y="4661026"/>
                </a:lnTo>
                <a:lnTo>
                  <a:pt x="9933517" y="4669641"/>
                </a:lnTo>
                <a:lnTo>
                  <a:pt x="9755188" y="4675026"/>
                </a:lnTo>
                <a:lnTo>
                  <a:pt x="9575271" y="4677539"/>
                </a:lnTo>
                <a:lnTo>
                  <a:pt x="9395354" y="4676821"/>
                </a:lnTo>
                <a:lnTo>
                  <a:pt x="9214908" y="4673590"/>
                </a:lnTo>
                <a:lnTo>
                  <a:pt x="9033404" y="4666770"/>
                </a:lnTo>
                <a:lnTo>
                  <a:pt x="8851371" y="4657795"/>
                </a:lnTo>
                <a:lnTo>
                  <a:pt x="8668279" y="4645948"/>
                </a:lnTo>
                <a:lnTo>
                  <a:pt x="8484658" y="4631230"/>
                </a:lnTo>
                <a:lnTo>
                  <a:pt x="8301037" y="4613639"/>
                </a:lnTo>
                <a:lnTo>
                  <a:pt x="8116887" y="4593536"/>
                </a:lnTo>
                <a:lnTo>
                  <a:pt x="7931679" y="4570561"/>
                </a:lnTo>
                <a:lnTo>
                  <a:pt x="7745941" y="4544714"/>
                </a:lnTo>
                <a:lnTo>
                  <a:pt x="7559146" y="4516713"/>
                </a:lnTo>
                <a:lnTo>
                  <a:pt x="7372350" y="4485840"/>
                </a:lnTo>
                <a:lnTo>
                  <a:pt x="7185025" y="4452813"/>
                </a:lnTo>
                <a:lnTo>
                  <a:pt x="6996641" y="4417274"/>
                </a:lnTo>
                <a:lnTo>
                  <a:pt x="6807729" y="4378862"/>
                </a:lnTo>
                <a:lnTo>
                  <a:pt x="6618816" y="4338296"/>
                </a:lnTo>
                <a:lnTo>
                  <a:pt x="6428846" y="4295218"/>
                </a:lnTo>
                <a:lnTo>
                  <a:pt x="6229350" y="4252140"/>
                </a:lnTo>
                <a:lnTo>
                  <a:pt x="6030384" y="4211215"/>
                </a:lnTo>
                <a:lnTo>
                  <a:pt x="5830887" y="4172086"/>
                </a:lnTo>
                <a:lnTo>
                  <a:pt x="5631392" y="4135469"/>
                </a:lnTo>
                <a:lnTo>
                  <a:pt x="5431366" y="4101006"/>
                </a:lnTo>
                <a:lnTo>
                  <a:pt x="5231871" y="4068338"/>
                </a:lnTo>
                <a:lnTo>
                  <a:pt x="5031316" y="4038901"/>
                </a:lnTo>
                <a:lnTo>
                  <a:pt x="4831821" y="4011618"/>
                </a:lnTo>
                <a:lnTo>
                  <a:pt x="4631267" y="3986848"/>
                </a:lnTo>
                <a:lnTo>
                  <a:pt x="4431771" y="3964591"/>
                </a:lnTo>
                <a:lnTo>
                  <a:pt x="4231216" y="3944847"/>
                </a:lnTo>
                <a:lnTo>
                  <a:pt x="4031191" y="3928692"/>
                </a:lnTo>
                <a:lnTo>
                  <a:pt x="3830638" y="3914692"/>
                </a:lnTo>
                <a:lnTo>
                  <a:pt x="3630083" y="3903563"/>
                </a:lnTo>
                <a:lnTo>
                  <a:pt x="3429529" y="3895307"/>
                </a:lnTo>
                <a:lnTo>
                  <a:pt x="3228446" y="3890640"/>
                </a:lnTo>
                <a:lnTo>
                  <a:pt x="3028421" y="3888486"/>
                </a:lnTo>
                <a:lnTo>
                  <a:pt x="2826808" y="3889922"/>
                </a:lnTo>
                <a:lnTo>
                  <a:pt x="2625725" y="3894589"/>
                </a:lnTo>
                <a:lnTo>
                  <a:pt x="2424642" y="3902486"/>
                </a:lnTo>
                <a:lnTo>
                  <a:pt x="2223558" y="3913615"/>
                </a:lnTo>
                <a:lnTo>
                  <a:pt x="2021417" y="3928333"/>
                </a:lnTo>
                <a:lnTo>
                  <a:pt x="1820333" y="3946283"/>
                </a:lnTo>
                <a:lnTo>
                  <a:pt x="1618721" y="3967822"/>
                </a:lnTo>
                <a:lnTo>
                  <a:pt x="1416579" y="3993310"/>
                </a:lnTo>
                <a:lnTo>
                  <a:pt x="1214438" y="4022388"/>
                </a:lnTo>
                <a:lnTo>
                  <a:pt x="1012825" y="4055415"/>
                </a:lnTo>
                <a:lnTo>
                  <a:pt x="810683" y="4092390"/>
                </a:lnTo>
                <a:lnTo>
                  <a:pt x="608012" y="4132956"/>
                </a:lnTo>
                <a:lnTo>
                  <a:pt x="405342" y="4177470"/>
                </a:lnTo>
                <a:lnTo>
                  <a:pt x="202671" y="4226293"/>
                </a:lnTo>
                <a:lnTo>
                  <a:pt x="0" y="4279782"/>
                </a:lnTo>
                <a:lnTo>
                  <a:pt x="0" y="2326996"/>
                </a:lnTo>
                <a:lnTo>
                  <a:pt x="0" y="14078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79805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1014FC7C-1865-444F-B66C-FB11004E6D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32654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7F9972E-A5C0-4314-B9AB-55228C91754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7236823" cy="6858000"/>
          </a:xfrm>
          <a:custGeom>
            <a:avLst/>
            <a:gdLst>
              <a:gd name="connsiteX0" fmla="*/ 0 w 7236823"/>
              <a:gd name="connsiteY0" fmla="*/ 0 h 6858000"/>
              <a:gd name="connsiteX1" fmla="*/ 7236823 w 7236823"/>
              <a:gd name="connsiteY1" fmla="*/ 0 h 6858000"/>
              <a:gd name="connsiteX2" fmla="*/ 7236823 w 7236823"/>
              <a:gd name="connsiteY2" fmla="*/ 4594 h 6858000"/>
              <a:gd name="connsiteX3" fmla="*/ 7128384 w 7236823"/>
              <a:gd name="connsiteY3" fmla="*/ 13797 h 6858000"/>
              <a:gd name="connsiteX4" fmla="*/ 7006506 w 7236823"/>
              <a:gd name="connsiteY4" fmla="*/ 31308 h 6858000"/>
              <a:gd name="connsiteX5" fmla="*/ 6887808 w 7236823"/>
              <a:gd name="connsiteY5" fmla="*/ 55187 h 6858000"/>
              <a:gd name="connsiteX6" fmla="*/ 6773349 w 7236823"/>
              <a:gd name="connsiteY6" fmla="*/ 85964 h 6858000"/>
              <a:gd name="connsiteX7" fmla="*/ 6661539 w 7236823"/>
              <a:gd name="connsiteY7" fmla="*/ 122578 h 6858000"/>
              <a:gd name="connsiteX8" fmla="*/ 6552909 w 7236823"/>
              <a:gd name="connsiteY8" fmla="*/ 165029 h 6858000"/>
              <a:gd name="connsiteX9" fmla="*/ 6447988 w 7236823"/>
              <a:gd name="connsiteY9" fmla="*/ 213318 h 6858000"/>
              <a:gd name="connsiteX10" fmla="*/ 6346776 w 7236823"/>
              <a:gd name="connsiteY10" fmla="*/ 267443 h 6858000"/>
              <a:gd name="connsiteX11" fmla="*/ 6249274 w 7236823"/>
              <a:gd name="connsiteY11" fmla="*/ 326875 h 6858000"/>
              <a:gd name="connsiteX12" fmla="*/ 6155481 w 7236823"/>
              <a:gd name="connsiteY12" fmla="*/ 390552 h 6858000"/>
              <a:gd name="connsiteX13" fmla="*/ 6065397 w 7236823"/>
              <a:gd name="connsiteY13" fmla="*/ 460596 h 6858000"/>
              <a:gd name="connsiteX14" fmla="*/ 5979554 w 7236823"/>
              <a:gd name="connsiteY14" fmla="*/ 534886 h 6858000"/>
              <a:gd name="connsiteX15" fmla="*/ 5896358 w 7236823"/>
              <a:gd name="connsiteY15" fmla="*/ 613421 h 6858000"/>
              <a:gd name="connsiteX16" fmla="*/ 5817932 w 7236823"/>
              <a:gd name="connsiteY16" fmla="*/ 696201 h 6858000"/>
              <a:gd name="connsiteX17" fmla="*/ 5743216 w 7236823"/>
              <a:gd name="connsiteY17" fmla="*/ 783226 h 6858000"/>
              <a:gd name="connsiteX18" fmla="*/ 5673270 w 7236823"/>
              <a:gd name="connsiteY18" fmla="*/ 873965 h 6858000"/>
              <a:gd name="connsiteX19" fmla="*/ 5606501 w 7236823"/>
              <a:gd name="connsiteY19" fmla="*/ 968950 h 6858000"/>
              <a:gd name="connsiteX20" fmla="*/ 5544502 w 7236823"/>
              <a:gd name="connsiteY20" fmla="*/ 1067119 h 6858000"/>
              <a:gd name="connsiteX21" fmla="*/ 5486213 w 7236823"/>
              <a:gd name="connsiteY21" fmla="*/ 1168471 h 6858000"/>
              <a:gd name="connsiteX22" fmla="*/ 5432692 w 7236823"/>
              <a:gd name="connsiteY22" fmla="*/ 1273007 h 6858000"/>
              <a:gd name="connsiteX23" fmla="*/ 5382881 w 7236823"/>
              <a:gd name="connsiteY23" fmla="*/ 1380197 h 6858000"/>
              <a:gd name="connsiteX24" fmla="*/ 5337840 w 7236823"/>
              <a:gd name="connsiteY24" fmla="*/ 1490039 h 6858000"/>
              <a:gd name="connsiteX25" fmla="*/ 5297568 w 7236823"/>
              <a:gd name="connsiteY25" fmla="*/ 1602535 h 6858000"/>
              <a:gd name="connsiteX26" fmla="*/ 5261533 w 7236823"/>
              <a:gd name="connsiteY26" fmla="*/ 1717684 h 6858000"/>
              <a:gd name="connsiteX27" fmla="*/ 5230799 w 7236823"/>
              <a:gd name="connsiteY27" fmla="*/ 1834425 h 6858000"/>
              <a:gd name="connsiteX28" fmla="*/ 5203774 w 7236823"/>
              <a:gd name="connsiteY28" fmla="*/ 1952758 h 6858000"/>
              <a:gd name="connsiteX29" fmla="*/ 5181518 w 7236823"/>
              <a:gd name="connsiteY29" fmla="*/ 2072683 h 6858000"/>
              <a:gd name="connsiteX30" fmla="*/ 5164561 w 7236823"/>
              <a:gd name="connsiteY30" fmla="*/ 2194730 h 6858000"/>
              <a:gd name="connsiteX31" fmla="*/ 5152373 w 7236823"/>
              <a:gd name="connsiteY31" fmla="*/ 2317308 h 6858000"/>
              <a:gd name="connsiteX32" fmla="*/ 5144426 w 7236823"/>
              <a:gd name="connsiteY32" fmla="*/ 2440947 h 6858000"/>
              <a:gd name="connsiteX33" fmla="*/ 5142305 w 7236823"/>
              <a:gd name="connsiteY33" fmla="*/ 2565648 h 6858000"/>
              <a:gd name="connsiteX34" fmla="*/ 5140715 w 7236823"/>
              <a:gd name="connsiteY34" fmla="*/ 2690349 h 6858000"/>
              <a:gd name="connsiteX35" fmla="*/ 5135946 w 7236823"/>
              <a:gd name="connsiteY35" fmla="*/ 2815580 h 6858000"/>
              <a:gd name="connsiteX36" fmla="*/ 5128528 w 7236823"/>
              <a:gd name="connsiteY36" fmla="*/ 2940811 h 6858000"/>
              <a:gd name="connsiteX37" fmla="*/ 5117930 w 7236823"/>
              <a:gd name="connsiteY37" fmla="*/ 3065511 h 6858000"/>
              <a:gd name="connsiteX38" fmla="*/ 5102562 w 7236823"/>
              <a:gd name="connsiteY38" fmla="*/ 3190212 h 6858000"/>
              <a:gd name="connsiteX39" fmla="*/ 5084546 w 7236823"/>
              <a:gd name="connsiteY39" fmla="*/ 3313320 h 6858000"/>
              <a:gd name="connsiteX40" fmla="*/ 5062290 w 7236823"/>
              <a:gd name="connsiteY40" fmla="*/ 3435898 h 6858000"/>
              <a:gd name="connsiteX41" fmla="*/ 5036324 w 7236823"/>
              <a:gd name="connsiteY41" fmla="*/ 3556354 h 6858000"/>
              <a:gd name="connsiteX42" fmla="*/ 5006120 w 7236823"/>
              <a:gd name="connsiteY42" fmla="*/ 3675217 h 6858000"/>
              <a:gd name="connsiteX43" fmla="*/ 4971676 w 7236823"/>
              <a:gd name="connsiteY43" fmla="*/ 3793020 h 6858000"/>
              <a:gd name="connsiteX44" fmla="*/ 4932463 w 7236823"/>
              <a:gd name="connsiteY44" fmla="*/ 3908169 h 6858000"/>
              <a:gd name="connsiteX45" fmla="*/ 4888481 w 7236823"/>
              <a:gd name="connsiteY45" fmla="*/ 4019603 h 6858000"/>
              <a:gd name="connsiteX46" fmla="*/ 4839730 w 7236823"/>
              <a:gd name="connsiteY46" fmla="*/ 4129976 h 6858000"/>
              <a:gd name="connsiteX47" fmla="*/ 4786210 w 7236823"/>
              <a:gd name="connsiteY47" fmla="*/ 4236105 h 6858000"/>
              <a:gd name="connsiteX48" fmla="*/ 4727391 w 7236823"/>
              <a:gd name="connsiteY48" fmla="*/ 4339049 h 6858000"/>
              <a:gd name="connsiteX49" fmla="*/ 4663272 w 7236823"/>
              <a:gd name="connsiteY49" fmla="*/ 4438809 h 6858000"/>
              <a:gd name="connsiteX50" fmla="*/ 4593855 w 7236823"/>
              <a:gd name="connsiteY50" fmla="*/ 4534325 h 6858000"/>
              <a:gd name="connsiteX51" fmla="*/ 4518609 w 7236823"/>
              <a:gd name="connsiteY51" fmla="*/ 4625595 h 6858000"/>
              <a:gd name="connsiteX52" fmla="*/ 4437533 w 7236823"/>
              <a:gd name="connsiteY52" fmla="*/ 4712620 h 6858000"/>
              <a:gd name="connsiteX53" fmla="*/ 4350099 w 7236823"/>
              <a:gd name="connsiteY53" fmla="*/ 4794869 h 6858000"/>
              <a:gd name="connsiteX54" fmla="*/ 4257366 w 7236823"/>
              <a:gd name="connsiteY54" fmla="*/ 4871812 h 6858000"/>
              <a:gd name="connsiteX55" fmla="*/ 4157745 w 7236823"/>
              <a:gd name="connsiteY55" fmla="*/ 4944510 h 6858000"/>
              <a:gd name="connsiteX56" fmla="*/ 4051764 w 7236823"/>
              <a:gd name="connsiteY56" fmla="*/ 5010309 h 6858000"/>
              <a:gd name="connsiteX57" fmla="*/ 3939424 w 7236823"/>
              <a:gd name="connsiteY57" fmla="*/ 5071333 h 6858000"/>
              <a:gd name="connsiteX58" fmla="*/ 3820196 w 7236823"/>
              <a:gd name="connsiteY58" fmla="*/ 5125989 h 6858000"/>
              <a:gd name="connsiteX59" fmla="*/ 3693019 w 7236823"/>
              <a:gd name="connsiteY59" fmla="*/ 5173747 h 6858000"/>
              <a:gd name="connsiteX60" fmla="*/ 3560013 w 7236823"/>
              <a:gd name="connsiteY60" fmla="*/ 5215137 h 6858000"/>
              <a:gd name="connsiteX61" fmla="*/ 3419059 w 7236823"/>
              <a:gd name="connsiteY61" fmla="*/ 5249628 h 6858000"/>
              <a:gd name="connsiteX62" fmla="*/ 3270686 w 7236823"/>
              <a:gd name="connsiteY62" fmla="*/ 5277222 h 6858000"/>
              <a:gd name="connsiteX63" fmla="*/ 3115424 w 7236823"/>
              <a:gd name="connsiteY63" fmla="*/ 5296855 h 6858000"/>
              <a:gd name="connsiteX64" fmla="*/ 2951683 w 7236823"/>
              <a:gd name="connsiteY64" fmla="*/ 5309591 h 6858000"/>
              <a:gd name="connsiteX65" fmla="*/ 2779995 w 7236823"/>
              <a:gd name="connsiteY65" fmla="*/ 5313305 h 6858000"/>
              <a:gd name="connsiteX66" fmla="*/ 2609896 w 7236823"/>
              <a:gd name="connsiteY66" fmla="*/ 5317550 h 6858000"/>
              <a:gd name="connsiteX67" fmla="*/ 2450395 w 7236823"/>
              <a:gd name="connsiteY67" fmla="*/ 5330816 h 6858000"/>
              <a:gd name="connsiteX68" fmla="*/ 2302022 w 7236823"/>
              <a:gd name="connsiteY68" fmla="*/ 5351511 h 6858000"/>
              <a:gd name="connsiteX69" fmla="*/ 2162657 w 7236823"/>
              <a:gd name="connsiteY69" fmla="*/ 5379635 h 6858000"/>
              <a:gd name="connsiteX70" fmla="*/ 2033361 w 7236823"/>
              <a:gd name="connsiteY70" fmla="*/ 5414658 h 6858000"/>
              <a:gd name="connsiteX71" fmla="*/ 1913602 w 7236823"/>
              <a:gd name="connsiteY71" fmla="*/ 5456048 h 6858000"/>
              <a:gd name="connsiteX72" fmla="*/ 1802853 w 7236823"/>
              <a:gd name="connsiteY72" fmla="*/ 5502213 h 6858000"/>
              <a:gd name="connsiteX73" fmla="*/ 1700581 w 7236823"/>
              <a:gd name="connsiteY73" fmla="*/ 5554747 h 6858000"/>
              <a:gd name="connsiteX74" fmla="*/ 1606788 w 7236823"/>
              <a:gd name="connsiteY74" fmla="*/ 5610995 h 6858000"/>
              <a:gd name="connsiteX75" fmla="*/ 1519884 w 7236823"/>
              <a:gd name="connsiteY75" fmla="*/ 5671488 h 6858000"/>
              <a:gd name="connsiteX76" fmla="*/ 1441458 w 7236823"/>
              <a:gd name="connsiteY76" fmla="*/ 5735695 h 6858000"/>
              <a:gd name="connsiteX77" fmla="*/ 1370451 w 7236823"/>
              <a:gd name="connsiteY77" fmla="*/ 5802025 h 6858000"/>
              <a:gd name="connsiteX78" fmla="*/ 1305803 w 7236823"/>
              <a:gd name="connsiteY78" fmla="*/ 5871539 h 6858000"/>
              <a:gd name="connsiteX79" fmla="*/ 1248043 w 7236823"/>
              <a:gd name="connsiteY79" fmla="*/ 5941584 h 6858000"/>
              <a:gd name="connsiteX80" fmla="*/ 1196643 w 7236823"/>
              <a:gd name="connsiteY80" fmla="*/ 6013220 h 6858000"/>
              <a:gd name="connsiteX81" fmla="*/ 1151071 w 7236823"/>
              <a:gd name="connsiteY81" fmla="*/ 6085918 h 6858000"/>
              <a:gd name="connsiteX82" fmla="*/ 1110268 w 7236823"/>
              <a:gd name="connsiteY82" fmla="*/ 6158085 h 6858000"/>
              <a:gd name="connsiteX83" fmla="*/ 1075295 w 7236823"/>
              <a:gd name="connsiteY83" fmla="*/ 6229722 h 6858000"/>
              <a:gd name="connsiteX84" fmla="*/ 1045090 w 7236823"/>
              <a:gd name="connsiteY84" fmla="*/ 6300828 h 6858000"/>
              <a:gd name="connsiteX85" fmla="*/ 1018595 w 7236823"/>
              <a:gd name="connsiteY85" fmla="*/ 6369280 h 6858000"/>
              <a:gd name="connsiteX86" fmla="*/ 996869 w 7236823"/>
              <a:gd name="connsiteY86" fmla="*/ 6436141 h 6858000"/>
              <a:gd name="connsiteX87" fmla="*/ 978322 w 7236823"/>
              <a:gd name="connsiteY87" fmla="*/ 6499818 h 6858000"/>
              <a:gd name="connsiteX88" fmla="*/ 964015 w 7236823"/>
              <a:gd name="connsiteY88" fmla="*/ 6560311 h 6858000"/>
              <a:gd name="connsiteX89" fmla="*/ 952357 w 7236823"/>
              <a:gd name="connsiteY89" fmla="*/ 6616559 h 6858000"/>
              <a:gd name="connsiteX90" fmla="*/ 943349 w 7236823"/>
              <a:gd name="connsiteY90" fmla="*/ 6669092 h 6858000"/>
              <a:gd name="connsiteX91" fmla="*/ 936460 w 7236823"/>
              <a:gd name="connsiteY91" fmla="*/ 6715258 h 6858000"/>
              <a:gd name="connsiteX92" fmla="*/ 931161 w 7236823"/>
              <a:gd name="connsiteY92" fmla="*/ 6757179 h 6858000"/>
              <a:gd name="connsiteX93" fmla="*/ 928512 w 7236823"/>
              <a:gd name="connsiteY93" fmla="*/ 6792201 h 6858000"/>
              <a:gd name="connsiteX94" fmla="*/ 925862 w 7236823"/>
              <a:gd name="connsiteY94" fmla="*/ 6841020 h 6858000"/>
              <a:gd name="connsiteX95" fmla="*/ 925862 w 7236823"/>
              <a:gd name="connsiteY95" fmla="*/ 6858000 h 6858000"/>
              <a:gd name="connsiteX96" fmla="*/ 0 w 7236823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7236823" h="6858000">
                <a:moveTo>
                  <a:pt x="0" y="0"/>
                </a:moveTo>
                <a:lnTo>
                  <a:pt x="7236823" y="0"/>
                </a:lnTo>
                <a:lnTo>
                  <a:pt x="7236823" y="4594"/>
                </a:lnTo>
                <a:lnTo>
                  <a:pt x="7128384" y="13797"/>
                </a:lnTo>
                <a:lnTo>
                  <a:pt x="7006506" y="31308"/>
                </a:lnTo>
                <a:lnTo>
                  <a:pt x="6887808" y="55187"/>
                </a:lnTo>
                <a:lnTo>
                  <a:pt x="6773349" y="85964"/>
                </a:lnTo>
                <a:lnTo>
                  <a:pt x="6661539" y="122578"/>
                </a:lnTo>
                <a:lnTo>
                  <a:pt x="6552909" y="165029"/>
                </a:lnTo>
                <a:lnTo>
                  <a:pt x="6447988" y="213318"/>
                </a:lnTo>
                <a:lnTo>
                  <a:pt x="6346776" y="267443"/>
                </a:lnTo>
                <a:lnTo>
                  <a:pt x="6249274" y="326875"/>
                </a:lnTo>
                <a:lnTo>
                  <a:pt x="6155481" y="390552"/>
                </a:lnTo>
                <a:lnTo>
                  <a:pt x="6065397" y="460596"/>
                </a:lnTo>
                <a:lnTo>
                  <a:pt x="5979554" y="534886"/>
                </a:lnTo>
                <a:lnTo>
                  <a:pt x="5896358" y="613421"/>
                </a:lnTo>
                <a:lnTo>
                  <a:pt x="5817932" y="696201"/>
                </a:lnTo>
                <a:lnTo>
                  <a:pt x="5743216" y="783226"/>
                </a:lnTo>
                <a:lnTo>
                  <a:pt x="5673270" y="873965"/>
                </a:lnTo>
                <a:lnTo>
                  <a:pt x="5606501" y="968950"/>
                </a:lnTo>
                <a:lnTo>
                  <a:pt x="5544502" y="1067119"/>
                </a:lnTo>
                <a:lnTo>
                  <a:pt x="5486213" y="1168471"/>
                </a:lnTo>
                <a:lnTo>
                  <a:pt x="5432692" y="1273007"/>
                </a:lnTo>
                <a:lnTo>
                  <a:pt x="5382881" y="1380197"/>
                </a:lnTo>
                <a:lnTo>
                  <a:pt x="5337840" y="1490039"/>
                </a:lnTo>
                <a:lnTo>
                  <a:pt x="5297568" y="1602535"/>
                </a:lnTo>
                <a:lnTo>
                  <a:pt x="5261533" y="1717684"/>
                </a:lnTo>
                <a:lnTo>
                  <a:pt x="5230799" y="1834425"/>
                </a:lnTo>
                <a:lnTo>
                  <a:pt x="5203774" y="1952758"/>
                </a:lnTo>
                <a:lnTo>
                  <a:pt x="5181518" y="2072683"/>
                </a:lnTo>
                <a:lnTo>
                  <a:pt x="5164561" y="2194730"/>
                </a:lnTo>
                <a:lnTo>
                  <a:pt x="5152373" y="2317308"/>
                </a:lnTo>
                <a:lnTo>
                  <a:pt x="5144426" y="2440947"/>
                </a:lnTo>
                <a:lnTo>
                  <a:pt x="5142305" y="2565648"/>
                </a:lnTo>
                <a:lnTo>
                  <a:pt x="5140715" y="2690349"/>
                </a:lnTo>
                <a:lnTo>
                  <a:pt x="5135946" y="2815580"/>
                </a:lnTo>
                <a:lnTo>
                  <a:pt x="5128528" y="2940811"/>
                </a:lnTo>
                <a:lnTo>
                  <a:pt x="5117930" y="3065511"/>
                </a:lnTo>
                <a:lnTo>
                  <a:pt x="5102562" y="3190212"/>
                </a:lnTo>
                <a:lnTo>
                  <a:pt x="5084546" y="3313320"/>
                </a:lnTo>
                <a:lnTo>
                  <a:pt x="5062290" y="3435898"/>
                </a:lnTo>
                <a:lnTo>
                  <a:pt x="5036324" y="3556354"/>
                </a:lnTo>
                <a:lnTo>
                  <a:pt x="5006120" y="3675217"/>
                </a:lnTo>
                <a:lnTo>
                  <a:pt x="4971676" y="3793020"/>
                </a:lnTo>
                <a:lnTo>
                  <a:pt x="4932463" y="3908169"/>
                </a:lnTo>
                <a:lnTo>
                  <a:pt x="4888481" y="4019603"/>
                </a:lnTo>
                <a:lnTo>
                  <a:pt x="4839730" y="4129976"/>
                </a:lnTo>
                <a:lnTo>
                  <a:pt x="4786210" y="4236105"/>
                </a:lnTo>
                <a:lnTo>
                  <a:pt x="4727391" y="4339049"/>
                </a:lnTo>
                <a:lnTo>
                  <a:pt x="4663272" y="4438809"/>
                </a:lnTo>
                <a:lnTo>
                  <a:pt x="4593855" y="4534325"/>
                </a:lnTo>
                <a:lnTo>
                  <a:pt x="4518609" y="4625595"/>
                </a:lnTo>
                <a:lnTo>
                  <a:pt x="4437533" y="4712620"/>
                </a:lnTo>
                <a:lnTo>
                  <a:pt x="4350099" y="4794869"/>
                </a:lnTo>
                <a:lnTo>
                  <a:pt x="4257366" y="4871812"/>
                </a:lnTo>
                <a:lnTo>
                  <a:pt x="4157745" y="4944510"/>
                </a:lnTo>
                <a:lnTo>
                  <a:pt x="4051764" y="5010309"/>
                </a:lnTo>
                <a:lnTo>
                  <a:pt x="3939424" y="5071333"/>
                </a:lnTo>
                <a:lnTo>
                  <a:pt x="3820196" y="5125989"/>
                </a:lnTo>
                <a:lnTo>
                  <a:pt x="3693019" y="5173747"/>
                </a:lnTo>
                <a:lnTo>
                  <a:pt x="3560013" y="5215137"/>
                </a:lnTo>
                <a:lnTo>
                  <a:pt x="3419059" y="5249628"/>
                </a:lnTo>
                <a:lnTo>
                  <a:pt x="3270686" y="5277222"/>
                </a:lnTo>
                <a:lnTo>
                  <a:pt x="3115424" y="5296855"/>
                </a:lnTo>
                <a:lnTo>
                  <a:pt x="2951683" y="5309591"/>
                </a:lnTo>
                <a:lnTo>
                  <a:pt x="2779995" y="5313305"/>
                </a:lnTo>
                <a:lnTo>
                  <a:pt x="2609896" y="5317550"/>
                </a:lnTo>
                <a:lnTo>
                  <a:pt x="2450395" y="5330816"/>
                </a:lnTo>
                <a:lnTo>
                  <a:pt x="2302022" y="5351511"/>
                </a:lnTo>
                <a:lnTo>
                  <a:pt x="2162657" y="5379635"/>
                </a:lnTo>
                <a:lnTo>
                  <a:pt x="2033361" y="5414658"/>
                </a:lnTo>
                <a:lnTo>
                  <a:pt x="1913602" y="5456048"/>
                </a:lnTo>
                <a:lnTo>
                  <a:pt x="1802853" y="5502213"/>
                </a:lnTo>
                <a:lnTo>
                  <a:pt x="1700581" y="5554747"/>
                </a:lnTo>
                <a:lnTo>
                  <a:pt x="1606788" y="5610995"/>
                </a:lnTo>
                <a:lnTo>
                  <a:pt x="1519884" y="5671488"/>
                </a:lnTo>
                <a:lnTo>
                  <a:pt x="1441458" y="5735695"/>
                </a:lnTo>
                <a:lnTo>
                  <a:pt x="1370451" y="5802025"/>
                </a:lnTo>
                <a:lnTo>
                  <a:pt x="1305803" y="5871539"/>
                </a:lnTo>
                <a:lnTo>
                  <a:pt x="1248043" y="5941584"/>
                </a:lnTo>
                <a:lnTo>
                  <a:pt x="1196643" y="6013220"/>
                </a:lnTo>
                <a:lnTo>
                  <a:pt x="1151071" y="6085918"/>
                </a:lnTo>
                <a:lnTo>
                  <a:pt x="1110268" y="6158085"/>
                </a:lnTo>
                <a:lnTo>
                  <a:pt x="1075295" y="6229722"/>
                </a:lnTo>
                <a:lnTo>
                  <a:pt x="1045090" y="6300828"/>
                </a:lnTo>
                <a:lnTo>
                  <a:pt x="1018595" y="6369280"/>
                </a:lnTo>
                <a:lnTo>
                  <a:pt x="996869" y="6436141"/>
                </a:lnTo>
                <a:lnTo>
                  <a:pt x="978322" y="6499818"/>
                </a:lnTo>
                <a:lnTo>
                  <a:pt x="964015" y="6560311"/>
                </a:lnTo>
                <a:lnTo>
                  <a:pt x="952357" y="6616559"/>
                </a:lnTo>
                <a:lnTo>
                  <a:pt x="943349" y="6669092"/>
                </a:lnTo>
                <a:lnTo>
                  <a:pt x="936460" y="6715258"/>
                </a:lnTo>
                <a:lnTo>
                  <a:pt x="931161" y="6757179"/>
                </a:lnTo>
                <a:lnTo>
                  <a:pt x="928512" y="6792201"/>
                </a:lnTo>
                <a:lnTo>
                  <a:pt x="925862" y="6841020"/>
                </a:lnTo>
                <a:lnTo>
                  <a:pt x="92586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243069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745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9626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2B0CCA8-DAEA-4BE6-B49A-F0496471DEC2}"/>
              </a:ext>
            </a:extLst>
          </p:cNvPr>
          <p:cNvSpPr txBox="1"/>
          <p:nvPr userDrawn="1"/>
        </p:nvSpPr>
        <p:spPr>
          <a:xfrm>
            <a:off x="8972787" y="157648"/>
            <a:ext cx="2987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60E2A6B-A809-4840-BF14-8648BC0BDF87}" type="slidenum">
              <a:rPr lang="id-ID" sz="2400" b="0" i="0" strike="noStrike" spc="0" smtClean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ea typeface="Open Sans Semibold" panose="020B0706030804020204" pitchFamily="34" charset="0"/>
                <a:cs typeface="Helvetica" panose="020B0604020202020204" pitchFamily="34" charset="0"/>
              </a:rPr>
              <a:pPr algn="r"/>
              <a:t>‹#›</a:t>
            </a:fld>
            <a:endParaRPr lang="id-ID" sz="3200" b="0" i="0" strike="noStrike" spc="0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ea typeface="Open Sans Semibold" panose="020B0706030804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836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1" r:id="rId3"/>
    <p:sldLayoutId id="2147483666" r:id="rId4"/>
    <p:sldLayoutId id="2147483668" r:id="rId5"/>
    <p:sldLayoutId id="2147483669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9Slide.vn 1">
            <a:extLst>
              <a:ext uri="{FF2B5EF4-FFF2-40B4-BE49-F238E27FC236}">
                <a16:creationId xmlns:a16="http://schemas.microsoft.com/office/drawing/2014/main" id="{97DEF259-08D7-477C-B642-CFC604F7D72B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t="8392" b="839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9Slide.vn 2">
            <a:extLst>
              <a:ext uri="{FF2B5EF4-FFF2-40B4-BE49-F238E27FC236}">
                <a16:creationId xmlns:a16="http://schemas.microsoft.com/office/drawing/2014/main" id="{084A9AB7-0CA2-49B5-8FFE-DF3804572077}"/>
              </a:ext>
            </a:extLst>
          </p:cNvPr>
          <p:cNvSpPr/>
          <p:nvPr/>
        </p:nvSpPr>
        <p:spPr>
          <a:xfrm>
            <a:off x="1905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9Slide.vn 3">
            <a:extLst>
              <a:ext uri="{FF2B5EF4-FFF2-40B4-BE49-F238E27FC236}">
                <a16:creationId xmlns:a16="http://schemas.microsoft.com/office/drawing/2014/main" id="{4932A081-C280-4787-A084-71BBC555E860}"/>
              </a:ext>
            </a:extLst>
          </p:cNvPr>
          <p:cNvSpPr/>
          <p:nvPr/>
        </p:nvSpPr>
        <p:spPr>
          <a:xfrm>
            <a:off x="6817832" y="2055925"/>
            <a:ext cx="1867682" cy="1867681"/>
          </a:xfrm>
          <a:prstGeom prst="donut">
            <a:avLst/>
          </a:prstGeom>
          <a:gradFill flip="none" rotWithShape="1">
            <a:gsLst>
              <a:gs pos="49000">
                <a:schemeClr val="accent3">
                  <a:alpha val="10000"/>
                </a:schemeClr>
              </a:gs>
              <a:gs pos="0">
                <a:schemeClr val="accent1">
                  <a:alpha val="46000"/>
                </a:schemeClr>
              </a:gs>
              <a:gs pos="100000">
                <a:schemeClr val="tx1">
                  <a:lumMod val="75000"/>
                  <a:lumOff val="25000"/>
                  <a:alpha val="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9Slide.vn 4">
            <a:extLst>
              <a:ext uri="{FF2B5EF4-FFF2-40B4-BE49-F238E27FC236}">
                <a16:creationId xmlns:a16="http://schemas.microsoft.com/office/drawing/2014/main" id="{7C9EB3F7-A1C5-46E3-B178-2BBE57233611}"/>
              </a:ext>
            </a:extLst>
          </p:cNvPr>
          <p:cNvSpPr/>
          <p:nvPr/>
        </p:nvSpPr>
        <p:spPr>
          <a:xfrm>
            <a:off x="4655665" y="1624213"/>
            <a:ext cx="2731107" cy="2731106"/>
          </a:xfrm>
          <a:prstGeom prst="donut">
            <a:avLst/>
          </a:prstGeom>
          <a:gradFill flip="none" rotWithShape="1">
            <a:gsLst>
              <a:gs pos="49000">
                <a:schemeClr val="accent3">
                  <a:alpha val="10000"/>
                </a:schemeClr>
              </a:gs>
              <a:gs pos="0">
                <a:schemeClr val="accent1">
                  <a:alpha val="46000"/>
                </a:schemeClr>
              </a:gs>
              <a:gs pos="100000">
                <a:schemeClr val="tx1">
                  <a:lumMod val="75000"/>
                  <a:lumOff val="25000"/>
                  <a:alpha val="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9Slide.vn 5">
            <a:extLst>
              <a:ext uri="{FF2B5EF4-FFF2-40B4-BE49-F238E27FC236}">
                <a16:creationId xmlns:a16="http://schemas.microsoft.com/office/drawing/2014/main" id="{1D754B51-E56E-4B71-84D0-88BA39BDC3A5}"/>
              </a:ext>
            </a:extLst>
          </p:cNvPr>
          <p:cNvSpPr/>
          <p:nvPr/>
        </p:nvSpPr>
        <p:spPr>
          <a:xfrm>
            <a:off x="3356922" y="2055925"/>
            <a:ext cx="1867682" cy="1867681"/>
          </a:xfrm>
          <a:prstGeom prst="donut">
            <a:avLst/>
          </a:prstGeom>
          <a:gradFill flip="none" rotWithShape="1">
            <a:gsLst>
              <a:gs pos="49000">
                <a:schemeClr val="accent3">
                  <a:alpha val="10000"/>
                </a:schemeClr>
              </a:gs>
              <a:gs pos="0">
                <a:schemeClr val="accent1">
                  <a:alpha val="46000"/>
                </a:schemeClr>
              </a:gs>
              <a:gs pos="100000">
                <a:schemeClr val="tx1">
                  <a:lumMod val="75000"/>
                  <a:lumOff val="25000"/>
                  <a:alpha val="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9Slide.vn 6">
            <a:extLst>
              <a:ext uri="{FF2B5EF4-FFF2-40B4-BE49-F238E27FC236}">
                <a16:creationId xmlns:a16="http://schemas.microsoft.com/office/drawing/2014/main" id="{56DDC43C-FB4B-4125-BFBF-9DF531EC447C}"/>
              </a:ext>
            </a:extLst>
          </p:cNvPr>
          <p:cNvSpPr txBox="1">
            <a:spLocks/>
          </p:cNvSpPr>
          <p:nvPr/>
        </p:nvSpPr>
        <p:spPr>
          <a:xfrm>
            <a:off x="2241580" y="2510662"/>
            <a:ext cx="9451636" cy="91833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83DB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 ÁN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ài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Quần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Áo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9Slide.vn 7">
            <a:extLst>
              <a:ext uri="{FF2B5EF4-FFF2-40B4-BE49-F238E27FC236}">
                <a16:creationId xmlns:a16="http://schemas.microsoft.com/office/drawing/2014/main" id="{5EDD9A3A-45CE-4666-A45B-F51825DE29DA}"/>
              </a:ext>
            </a:extLst>
          </p:cNvPr>
          <p:cNvSpPr/>
          <p:nvPr/>
        </p:nvSpPr>
        <p:spPr>
          <a:xfrm>
            <a:off x="6970645" y="4461954"/>
            <a:ext cx="4388393" cy="886394"/>
          </a:xfrm>
          <a:prstGeom prst="roundRect">
            <a:avLst>
              <a:gd name="adj" fmla="val 50000"/>
            </a:avLst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Vũ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Xuân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Thắng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iên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9Slide.vn 8">
            <a:extLst>
              <a:ext uri="{FF2B5EF4-FFF2-40B4-BE49-F238E27FC236}">
                <a16:creationId xmlns:a16="http://schemas.microsoft.com/office/drawing/2014/main" id="{ACF9A3D8-C8E5-48D3-A2F7-34254194F668}"/>
              </a:ext>
            </a:extLst>
          </p:cNvPr>
          <p:cNvSpPr/>
          <p:nvPr/>
        </p:nvSpPr>
        <p:spPr>
          <a:xfrm>
            <a:off x="8685514" y="5348348"/>
            <a:ext cx="867953" cy="457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9Slide.vn 9">
            <a:extLst>
              <a:ext uri="{FF2B5EF4-FFF2-40B4-BE49-F238E27FC236}">
                <a16:creationId xmlns:a16="http://schemas.microsoft.com/office/drawing/2014/main" id="{B6993F3A-5912-4B71-B40F-1946AD867DF9}"/>
              </a:ext>
            </a:extLst>
          </p:cNvPr>
          <p:cNvSpPr txBox="1">
            <a:spLocks/>
          </p:cNvSpPr>
          <p:nvPr/>
        </p:nvSpPr>
        <p:spPr>
          <a:xfrm>
            <a:off x="2405684" y="343736"/>
            <a:ext cx="9451636" cy="102666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83DB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</a:t>
            </a:r>
            <a:r>
              <a:rPr lang="vi-VN" sz="3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ỜNG ĐH SPKT H</a:t>
            </a:r>
            <a:r>
              <a:rPr lang="vi-VN" sz="3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 YÊN</a:t>
            </a:r>
            <a:r>
              <a:rPr lang="en-US" sz="6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6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5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 CÔNG NGHỆ THÔNG TIN</a:t>
            </a:r>
            <a:endParaRPr kumimoji="0" lang="id-ID" sz="2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Roboto Bold"/>
              <a:cs typeface="Helvetica" panose="020B0604020202020204" pitchFamily="34" charset="0"/>
              <a:sym typeface="Roboto Bol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AD753F-5D77-4DDA-8C88-889A409034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50" y="0"/>
            <a:ext cx="2352675" cy="170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890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9Slide.vn 8">
            <a:extLst>
              <a:ext uri="{FF2B5EF4-FFF2-40B4-BE49-F238E27FC236}">
                <a16:creationId xmlns:a16="http://schemas.microsoft.com/office/drawing/2014/main" id="{6F59E4B1-07C8-4F64-BC75-C7877F934A97}"/>
              </a:ext>
            </a:extLst>
          </p:cNvPr>
          <p:cNvSpPr/>
          <p:nvPr/>
        </p:nvSpPr>
        <p:spPr>
          <a:xfrm>
            <a:off x="614339" y="1984735"/>
            <a:ext cx="4270552" cy="583548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 marL="285750" marR="0" lvl="0" indent="-28575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20BEA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Giao diện </a:t>
            </a:r>
            <a:r>
              <a:rPr lang="en-US" b="1">
                <a:solidFill>
                  <a:srgbClr val="20BE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trang giỏ hàng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20BEA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3" name="9Slide.vn 10">
            <a:extLst>
              <a:ext uri="{FF2B5EF4-FFF2-40B4-BE49-F238E27FC236}">
                <a16:creationId xmlns:a16="http://schemas.microsoft.com/office/drawing/2014/main" id="{4EDDFEDA-A202-42B7-B33D-35CF8E6ACEC6}"/>
              </a:ext>
            </a:extLst>
          </p:cNvPr>
          <p:cNvSpPr/>
          <p:nvPr/>
        </p:nvSpPr>
        <p:spPr>
          <a:xfrm flipV="1">
            <a:off x="1303264" y="997872"/>
            <a:ext cx="1580945" cy="457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9Slide.vn 11">
            <a:extLst>
              <a:ext uri="{FF2B5EF4-FFF2-40B4-BE49-F238E27FC236}">
                <a16:creationId xmlns:a16="http://schemas.microsoft.com/office/drawing/2014/main" id="{0A7945EE-3211-47AA-AC1D-80983DC14E2B}"/>
              </a:ext>
            </a:extLst>
          </p:cNvPr>
          <p:cNvSpPr/>
          <p:nvPr/>
        </p:nvSpPr>
        <p:spPr>
          <a:xfrm>
            <a:off x="6509017" y="1829991"/>
            <a:ext cx="5023336" cy="3946695"/>
          </a:xfrm>
          <a:prstGeom prst="rect">
            <a:avLst/>
          </a:prstGeom>
          <a:gradFill>
            <a:gsLst>
              <a:gs pos="100000">
                <a:schemeClr val="tx1">
                  <a:lumMod val="75000"/>
                  <a:lumOff val="25000"/>
                  <a:alpha val="52000"/>
                </a:schemeClr>
              </a:gs>
              <a:gs pos="0">
                <a:schemeClr val="tx1">
                  <a:lumMod val="75000"/>
                  <a:lumOff val="2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9Slide.vn 9">
            <a:extLst>
              <a:ext uri="{FF2B5EF4-FFF2-40B4-BE49-F238E27FC236}">
                <a16:creationId xmlns:a16="http://schemas.microsoft.com/office/drawing/2014/main" id="{0E71ED75-226A-48BB-B02F-5A25F24522B8}"/>
              </a:ext>
            </a:extLst>
          </p:cNvPr>
          <p:cNvSpPr txBox="1"/>
          <p:nvPr/>
        </p:nvSpPr>
        <p:spPr>
          <a:xfrm>
            <a:off x="-50118" y="1162381"/>
            <a:ext cx="5599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0000"/>
              </a:lnSpc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III.Thiết kế </a:t>
            </a:r>
            <a:r>
              <a:rPr lang="en-US" sz="40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568" y="1865946"/>
            <a:ext cx="8064769" cy="419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88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9Slide.vn 8">
            <a:extLst>
              <a:ext uri="{FF2B5EF4-FFF2-40B4-BE49-F238E27FC236}">
                <a16:creationId xmlns:a16="http://schemas.microsoft.com/office/drawing/2014/main" id="{3AF220ED-F758-4EE4-985F-D0BC13A29F0D}"/>
              </a:ext>
            </a:extLst>
          </p:cNvPr>
          <p:cNvSpPr/>
          <p:nvPr/>
        </p:nvSpPr>
        <p:spPr>
          <a:xfrm>
            <a:off x="215324" y="1984735"/>
            <a:ext cx="5599465" cy="583548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 marL="285750" marR="0" lvl="0" indent="-28575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20BEA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Giao diện </a:t>
            </a:r>
            <a:r>
              <a:rPr lang="en-US" b="1">
                <a:solidFill>
                  <a:srgbClr val="20BE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xem sản phẩm theo danh mục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20BEA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3" name="9Slide.vn 10">
            <a:extLst>
              <a:ext uri="{FF2B5EF4-FFF2-40B4-BE49-F238E27FC236}">
                <a16:creationId xmlns:a16="http://schemas.microsoft.com/office/drawing/2014/main" id="{F1D59B11-AD76-4984-ACC7-26CBEF8C2887}"/>
              </a:ext>
            </a:extLst>
          </p:cNvPr>
          <p:cNvSpPr/>
          <p:nvPr/>
        </p:nvSpPr>
        <p:spPr>
          <a:xfrm flipV="1">
            <a:off x="1318762" y="997872"/>
            <a:ext cx="1580945" cy="457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9Slide.vn 9">
            <a:extLst>
              <a:ext uri="{FF2B5EF4-FFF2-40B4-BE49-F238E27FC236}">
                <a16:creationId xmlns:a16="http://schemas.microsoft.com/office/drawing/2014/main" id="{5013E25D-4142-44D1-9A00-93A899D0F46E}"/>
              </a:ext>
            </a:extLst>
          </p:cNvPr>
          <p:cNvSpPr txBox="1"/>
          <p:nvPr/>
        </p:nvSpPr>
        <p:spPr>
          <a:xfrm>
            <a:off x="-50118" y="1162381"/>
            <a:ext cx="5599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0000"/>
              </a:lnSpc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III.Thiết kế </a:t>
            </a:r>
            <a:r>
              <a:rPr lang="en-US" sz="40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172" y="2561271"/>
            <a:ext cx="8660828" cy="429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469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9Slide.vn 8">
            <a:extLst>
              <a:ext uri="{FF2B5EF4-FFF2-40B4-BE49-F238E27FC236}">
                <a16:creationId xmlns:a16="http://schemas.microsoft.com/office/drawing/2014/main" id="{F09E9A21-5049-4DC3-89B0-64FF70F6EBBB}"/>
              </a:ext>
            </a:extLst>
          </p:cNvPr>
          <p:cNvSpPr/>
          <p:nvPr/>
        </p:nvSpPr>
        <p:spPr>
          <a:xfrm>
            <a:off x="614338" y="2356694"/>
            <a:ext cx="4270552" cy="583548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 marL="285750" marR="0" lvl="0" indent="-28575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20BEA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Giao diện hiển thị sản phẩm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20BEA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3" name="9Slide.vn 10">
            <a:extLst>
              <a:ext uri="{FF2B5EF4-FFF2-40B4-BE49-F238E27FC236}">
                <a16:creationId xmlns:a16="http://schemas.microsoft.com/office/drawing/2014/main" id="{26647E37-BF59-4DC0-A109-897773FBB7C3}"/>
              </a:ext>
            </a:extLst>
          </p:cNvPr>
          <p:cNvSpPr/>
          <p:nvPr/>
        </p:nvSpPr>
        <p:spPr>
          <a:xfrm flipV="1">
            <a:off x="1318762" y="1020732"/>
            <a:ext cx="1580945" cy="457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9Slide.vn 9">
            <a:extLst>
              <a:ext uri="{FF2B5EF4-FFF2-40B4-BE49-F238E27FC236}">
                <a16:creationId xmlns:a16="http://schemas.microsoft.com/office/drawing/2014/main" id="{F3E15F4A-91A5-4141-B14C-8B83F41B8463}"/>
              </a:ext>
            </a:extLst>
          </p:cNvPr>
          <p:cNvSpPr txBox="1"/>
          <p:nvPr/>
        </p:nvSpPr>
        <p:spPr>
          <a:xfrm>
            <a:off x="-50118" y="1162381"/>
            <a:ext cx="5599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0000"/>
              </a:lnSpc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III.Thiết kế </a:t>
            </a:r>
            <a:r>
              <a:rPr lang="en-US" sz="40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643" y="2863299"/>
            <a:ext cx="7201560" cy="396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368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9Slide.vn 8">
            <a:extLst>
              <a:ext uri="{FF2B5EF4-FFF2-40B4-BE49-F238E27FC236}">
                <a16:creationId xmlns:a16="http://schemas.microsoft.com/office/drawing/2014/main" id="{28704476-A708-48AC-90EF-9D87B34FCB69}"/>
              </a:ext>
            </a:extLst>
          </p:cNvPr>
          <p:cNvSpPr/>
          <p:nvPr/>
        </p:nvSpPr>
        <p:spPr>
          <a:xfrm>
            <a:off x="614339" y="1984735"/>
            <a:ext cx="4270552" cy="583548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 marL="285750" marR="0" lvl="0" indent="-28575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20BEA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Giao diện thêm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20BEA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3" name="9Slide.vn 10">
            <a:extLst>
              <a:ext uri="{FF2B5EF4-FFF2-40B4-BE49-F238E27FC236}">
                <a16:creationId xmlns:a16="http://schemas.microsoft.com/office/drawing/2014/main" id="{B12DE58C-3E66-4B1F-8F98-1307C3D1B503}"/>
              </a:ext>
            </a:extLst>
          </p:cNvPr>
          <p:cNvSpPr/>
          <p:nvPr/>
        </p:nvSpPr>
        <p:spPr>
          <a:xfrm flipV="1">
            <a:off x="1334261" y="975013"/>
            <a:ext cx="1580945" cy="457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9Slide.vn 9">
            <a:extLst>
              <a:ext uri="{FF2B5EF4-FFF2-40B4-BE49-F238E27FC236}">
                <a16:creationId xmlns:a16="http://schemas.microsoft.com/office/drawing/2014/main" id="{CC3FF71E-0FCF-42E4-8509-2804ADDEA974}"/>
              </a:ext>
            </a:extLst>
          </p:cNvPr>
          <p:cNvSpPr txBox="1"/>
          <p:nvPr/>
        </p:nvSpPr>
        <p:spPr>
          <a:xfrm>
            <a:off x="-50118" y="1162381"/>
            <a:ext cx="5599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0000"/>
              </a:lnSpc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III.Thiết kế </a:t>
            </a:r>
            <a:r>
              <a:rPr lang="en-US" sz="40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80" y="0"/>
            <a:ext cx="67513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06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9Slide.vn 8">
            <a:extLst>
              <a:ext uri="{FF2B5EF4-FFF2-40B4-BE49-F238E27FC236}">
                <a16:creationId xmlns:a16="http://schemas.microsoft.com/office/drawing/2014/main" id="{C0B0DC38-35A9-47A9-8856-D4CD47F85D45}"/>
              </a:ext>
            </a:extLst>
          </p:cNvPr>
          <p:cNvSpPr/>
          <p:nvPr/>
        </p:nvSpPr>
        <p:spPr>
          <a:xfrm>
            <a:off x="562953" y="1984735"/>
            <a:ext cx="4270552" cy="583548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 marL="285750" marR="0" lvl="0" indent="-28575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20BEA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Giao diện sửa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20BEA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3" name="9Slide.vn 10">
            <a:extLst>
              <a:ext uri="{FF2B5EF4-FFF2-40B4-BE49-F238E27FC236}">
                <a16:creationId xmlns:a16="http://schemas.microsoft.com/office/drawing/2014/main" id="{EBB8D43B-A3B3-4920-9D33-9D234E3B85D8}"/>
              </a:ext>
            </a:extLst>
          </p:cNvPr>
          <p:cNvSpPr/>
          <p:nvPr/>
        </p:nvSpPr>
        <p:spPr>
          <a:xfrm flipV="1">
            <a:off x="1318762" y="997872"/>
            <a:ext cx="1580945" cy="457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9Slide.vn 9">
            <a:extLst>
              <a:ext uri="{FF2B5EF4-FFF2-40B4-BE49-F238E27FC236}">
                <a16:creationId xmlns:a16="http://schemas.microsoft.com/office/drawing/2014/main" id="{C2AA10A3-22A7-46E9-BF26-85DA5460CF8F}"/>
              </a:ext>
            </a:extLst>
          </p:cNvPr>
          <p:cNvSpPr txBox="1"/>
          <p:nvPr/>
        </p:nvSpPr>
        <p:spPr>
          <a:xfrm>
            <a:off x="-50118" y="1162381"/>
            <a:ext cx="5599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0000"/>
              </a:lnSpc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III.Thiết kế </a:t>
            </a:r>
            <a:r>
              <a:rPr lang="en-US" sz="40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0"/>
            <a:ext cx="723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52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0C696D-CB0A-478E-96FF-33A0D8445F9E}"/>
              </a:ext>
            </a:extLst>
          </p:cNvPr>
          <p:cNvSpPr txBox="1"/>
          <p:nvPr/>
        </p:nvSpPr>
        <p:spPr>
          <a:xfrm>
            <a:off x="1127501" y="1700347"/>
            <a:ext cx="6098582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vi-VN" sz="2500">
                <a:solidFill>
                  <a:schemeClr val="accent3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 dựng được website cơ bản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vi-VN" sz="2500">
                <a:solidFill>
                  <a:schemeClr val="accent3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gần gũi, trực quan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vi-VN" sz="2500">
                <a:solidFill>
                  <a:schemeClr val="accent3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 sử dụng với người dùng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8B2BAD-18C4-4F06-8EA5-4D61C44ADC1C}"/>
              </a:ext>
            </a:extLst>
          </p:cNvPr>
          <p:cNvSpPr txBox="1"/>
          <p:nvPr/>
        </p:nvSpPr>
        <p:spPr>
          <a:xfrm>
            <a:off x="817536" y="505007"/>
            <a:ext cx="60985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IV.Kết luận</a:t>
            </a:r>
            <a:endParaRPr lang="en-US" sz="30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266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9Slide.vn 1">
            <a:extLst>
              <a:ext uri="{FF2B5EF4-FFF2-40B4-BE49-F238E27FC236}">
                <a16:creationId xmlns:a16="http://schemas.microsoft.com/office/drawing/2014/main" id="{A00708AC-FB04-42FE-9B0F-B21DCB1ADC83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19202" b="19202"/>
          <a:stretch>
            <a:fillRect/>
          </a:stretch>
        </p:blipFill>
        <p:spPr>
          <a:xfrm>
            <a:off x="0" y="0"/>
            <a:ext cx="12185650" cy="4935538"/>
          </a:xfrm>
          <a:custGeom>
            <a:avLst/>
            <a:gdLst>
              <a:gd name="connsiteX0" fmla="*/ 0 w 10656832"/>
              <a:gd name="connsiteY0" fmla="*/ 0 h 4315836"/>
              <a:gd name="connsiteX1" fmla="*/ 10656832 w 10656832"/>
              <a:gd name="connsiteY1" fmla="*/ 0 h 4315836"/>
              <a:gd name="connsiteX2" fmla="*/ 10618003 w 10656832"/>
              <a:gd name="connsiteY2" fmla="*/ 131079 h 4315836"/>
              <a:gd name="connsiteX3" fmla="*/ 10143533 w 10656832"/>
              <a:gd name="connsiteY3" fmla="*/ 1015084 h 4315836"/>
              <a:gd name="connsiteX4" fmla="*/ 9059962 w 10656832"/>
              <a:gd name="connsiteY4" fmla="*/ 1703989 h 4315836"/>
              <a:gd name="connsiteX5" fmla="*/ 7628903 w 10656832"/>
              <a:gd name="connsiteY5" fmla="*/ 1625364 h 4315836"/>
              <a:gd name="connsiteX6" fmla="*/ 5798043 w 10656832"/>
              <a:gd name="connsiteY6" fmla="*/ 1909911 h 4315836"/>
              <a:gd name="connsiteX7" fmla="*/ 4546332 w 10656832"/>
              <a:gd name="connsiteY7" fmla="*/ 3145447 h 4315836"/>
              <a:gd name="connsiteX8" fmla="*/ 2304463 w 10656832"/>
              <a:gd name="connsiteY8" fmla="*/ 4309846 h 4315836"/>
              <a:gd name="connsiteX9" fmla="*/ 525913 w 10656832"/>
              <a:gd name="connsiteY9" fmla="*/ 3224072 h 4315836"/>
              <a:gd name="connsiteX10" fmla="*/ 37255 w 10656832"/>
              <a:gd name="connsiteY10" fmla="*/ 2324272 h 4315836"/>
              <a:gd name="connsiteX11" fmla="*/ 0 w 10656832"/>
              <a:gd name="connsiteY11" fmla="*/ 2221827 h 4315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656832" h="4315836">
                <a:moveTo>
                  <a:pt x="0" y="0"/>
                </a:moveTo>
                <a:lnTo>
                  <a:pt x="10656832" y="0"/>
                </a:lnTo>
                <a:lnTo>
                  <a:pt x="10618003" y="131079"/>
                </a:lnTo>
                <a:cubicBezTo>
                  <a:pt x="10513441" y="452073"/>
                  <a:pt x="10353708" y="765168"/>
                  <a:pt x="10143533" y="1015084"/>
                </a:cubicBezTo>
                <a:cubicBezTo>
                  <a:pt x="9870772" y="1340816"/>
                  <a:pt x="9474708" y="1614131"/>
                  <a:pt x="9059962" y="1703989"/>
                </a:cubicBezTo>
                <a:cubicBezTo>
                  <a:pt x="8585434" y="1801334"/>
                  <a:pt x="8095959" y="1733941"/>
                  <a:pt x="7628903" y="1625364"/>
                </a:cubicBezTo>
                <a:cubicBezTo>
                  <a:pt x="7087117" y="1501810"/>
                  <a:pt x="6336091" y="1561715"/>
                  <a:pt x="5798043" y="1909911"/>
                </a:cubicBezTo>
                <a:cubicBezTo>
                  <a:pt x="5282413" y="2239387"/>
                  <a:pt x="4942396" y="2688673"/>
                  <a:pt x="4546332" y="3145447"/>
                </a:cubicBezTo>
                <a:cubicBezTo>
                  <a:pt x="3967183" y="3808144"/>
                  <a:pt x="3231102" y="4380983"/>
                  <a:pt x="2304463" y="4309846"/>
                </a:cubicBezTo>
                <a:cubicBezTo>
                  <a:pt x="1568382" y="4257430"/>
                  <a:pt x="948132" y="3808144"/>
                  <a:pt x="525913" y="3224072"/>
                </a:cubicBezTo>
                <a:cubicBezTo>
                  <a:pt x="324144" y="2948885"/>
                  <a:pt x="164411" y="2642107"/>
                  <a:pt x="37255" y="2324272"/>
                </a:cubicBezTo>
                <a:lnTo>
                  <a:pt x="0" y="2221827"/>
                </a:lnTo>
                <a:close/>
              </a:path>
            </a:pathLst>
          </a:custGeom>
        </p:spPr>
      </p:pic>
      <p:grpSp>
        <p:nvGrpSpPr>
          <p:cNvPr id="33" name="9Slide.vn 4">
            <a:extLst>
              <a:ext uri="{FF2B5EF4-FFF2-40B4-BE49-F238E27FC236}">
                <a16:creationId xmlns:a16="http://schemas.microsoft.com/office/drawing/2014/main" id="{0851698F-2991-409E-95B1-1E87135D3037}"/>
              </a:ext>
            </a:extLst>
          </p:cNvPr>
          <p:cNvGrpSpPr/>
          <p:nvPr/>
        </p:nvGrpSpPr>
        <p:grpSpPr>
          <a:xfrm>
            <a:off x="153223" y="1689765"/>
            <a:ext cx="11879203" cy="4753128"/>
            <a:chOff x="2015173" y="1130142"/>
            <a:chExt cx="8161654" cy="4597717"/>
          </a:xfrm>
        </p:grpSpPr>
        <p:pic>
          <p:nvPicPr>
            <p:cNvPr id="34" name="9Slide.vn 5">
              <a:extLst>
                <a:ext uri="{FF2B5EF4-FFF2-40B4-BE49-F238E27FC236}">
                  <a16:creationId xmlns:a16="http://schemas.microsoft.com/office/drawing/2014/main" id="{6CDA145D-114E-4F9F-AAA6-917EAB3C2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5173" y="1130142"/>
              <a:ext cx="8161654" cy="4597717"/>
            </a:xfrm>
            <a:prstGeom prst="rect">
              <a:avLst/>
            </a:prstGeom>
            <a:effectLst>
              <a:outerShdw blurRad="660400" dist="317500" dir="5400000" sx="95000" sy="95000" algn="t" rotWithShape="0">
                <a:schemeClr val="tx1">
                  <a:alpha val="40000"/>
                </a:schemeClr>
              </a:outerShdw>
            </a:effectLst>
          </p:spPr>
        </p:pic>
        <p:pic>
          <p:nvPicPr>
            <p:cNvPr id="37" name="9Slide.vn 6" descr="ZcAPAfJXUi7feMxUgRmCTvXcVidbWBTGhN1eHiZ8dHmwia6dtweq2R1_xBQo5-2lbT-1v_Sv7EFiIBpjS1muNmSwM0EUDtyA4MkMN-aTd10p-sMybbjXmn0uBFzHk4bWl8OcqLdzvWs.png">
              <a:extLst>
                <a:ext uri="{FF2B5EF4-FFF2-40B4-BE49-F238E27FC236}">
                  <a16:creationId xmlns:a16="http://schemas.microsoft.com/office/drawing/2014/main" id="{E57EB1D8-E6EE-4DFC-8510-12D0D06616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96214"/>
            <a:stretch/>
          </p:blipFill>
          <p:spPr>
            <a:xfrm>
              <a:off x="3170194" y="4339998"/>
              <a:ext cx="5878556" cy="860653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CDBC0FE-3659-4823-9423-09C8163D63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735" y="2058757"/>
            <a:ext cx="8556177" cy="383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479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9Slide.vn 2">
            <a:extLst>
              <a:ext uri="{FF2B5EF4-FFF2-40B4-BE49-F238E27FC236}">
                <a16:creationId xmlns:a16="http://schemas.microsoft.com/office/drawing/2014/main" id="{A79BD688-13CA-43E9-902A-49EFCCDF28D9}"/>
              </a:ext>
            </a:extLst>
          </p:cNvPr>
          <p:cNvSpPr txBox="1"/>
          <p:nvPr/>
        </p:nvSpPr>
        <p:spPr>
          <a:xfrm>
            <a:off x="4596742" y="1595514"/>
            <a:ext cx="331683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 chính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6" name="9Slide.vn 3">
            <a:extLst>
              <a:ext uri="{FF2B5EF4-FFF2-40B4-BE49-F238E27FC236}">
                <a16:creationId xmlns:a16="http://schemas.microsoft.com/office/drawing/2014/main" id="{64D02327-8456-4789-9135-352A74A09FED}"/>
              </a:ext>
            </a:extLst>
          </p:cNvPr>
          <p:cNvSpPr txBox="1"/>
          <p:nvPr/>
        </p:nvSpPr>
        <p:spPr>
          <a:xfrm>
            <a:off x="4596743" y="2131045"/>
            <a:ext cx="6537984" cy="1718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algn="just">
              <a:spcBef>
                <a:spcPts val="200"/>
              </a:spcBef>
              <a:defRPr sz="1600"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 marL="0" indent="0">
              <a:buNone/>
            </a:pPr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I.Các chức năng của hệ thống</a:t>
            </a:r>
          </a:p>
          <a:p>
            <a:pPr marL="0" indent="0">
              <a:buNone/>
            </a:pPr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II.Thiết kế hệ thống</a:t>
            </a:r>
          </a:p>
          <a:p>
            <a:pPr marL="0" indent="0">
              <a:buNone/>
            </a:pPr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III. Thiết kế giao diện</a:t>
            </a:r>
          </a:p>
          <a:p>
            <a:pPr marL="0" indent="0">
              <a:buNone/>
            </a:pPr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IV. Kết luận</a:t>
            </a:r>
          </a:p>
        </p:txBody>
      </p:sp>
      <p:pic>
        <p:nvPicPr>
          <p:cNvPr id="3" name="9Slide.vn 5">
            <a:extLst>
              <a:ext uri="{FF2B5EF4-FFF2-40B4-BE49-F238E27FC236}">
                <a16:creationId xmlns:a16="http://schemas.microsoft.com/office/drawing/2014/main" id="{79377434-2360-4ED2-B40B-C8031199BC12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l="4490" r="4490"/>
          <a:stretch>
            <a:fillRect/>
          </a:stretch>
        </p:blipFill>
        <p:spPr>
          <a:xfrm>
            <a:off x="0" y="846138"/>
            <a:ext cx="3136900" cy="516572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ABEBE69-7A41-44F4-AF16-5D93C6C9E8EF}"/>
              </a:ext>
            </a:extLst>
          </p:cNvPr>
          <p:cNvSpPr/>
          <p:nvPr/>
        </p:nvSpPr>
        <p:spPr>
          <a:xfrm>
            <a:off x="3918672" y="2305058"/>
            <a:ext cx="452047" cy="2308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8C9DE5C-71D6-4305-BAB9-BBC49D0A34BF}"/>
              </a:ext>
            </a:extLst>
          </p:cNvPr>
          <p:cNvSpPr/>
          <p:nvPr/>
        </p:nvSpPr>
        <p:spPr>
          <a:xfrm>
            <a:off x="3918672" y="2703403"/>
            <a:ext cx="452047" cy="2308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087243A-8264-42AA-B8D5-6668988B841B}"/>
              </a:ext>
            </a:extLst>
          </p:cNvPr>
          <p:cNvSpPr/>
          <p:nvPr/>
        </p:nvSpPr>
        <p:spPr>
          <a:xfrm>
            <a:off x="3918671" y="3063676"/>
            <a:ext cx="452047" cy="2308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D32D1CD-DAA0-4DB3-92ED-BCB51FF145B3}"/>
              </a:ext>
            </a:extLst>
          </p:cNvPr>
          <p:cNvSpPr/>
          <p:nvPr/>
        </p:nvSpPr>
        <p:spPr>
          <a:xfrm>
            <a:off x="3918671" y="3521279"/>
            <a:ext cx="452047" cy="2308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7876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9Slide.vn 1">
            <a:extLst>
              <a:ext uri="{FF2B5EF4-FFF2-40B4-BE49-F238E27FC236}">
                <a16:creationId xmlns:a16="http://schemas.microsoft.com/office/drawing/2014/main" id="{5C06ECD0-3E82-4C43-B3F5-FDF48FA0B523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4813" b="14813"/>
          <a:stretch/>
        </p:blipFill>
        <p:spPr>
          <a:xfrm>
            <a:off x="0" y="14832"/>
            <a:ext cx="12192000" cy="6858000"/>
          </a:xfrm>
          <a:prstGeom prst="rect">
            <a:avLst/>
          </a:prstGeom>
        </p:spPr>
      </p:pic>
      <p:sp>
        <p:nvSpPr>
          <p:cNvPr id="35" name="9Slide.vn 2">
            <a:extLst>
              <a:ext uri="{FF2B5EF4-FFF2-40B4-BE49-F238E27FC236}">
                <a16:creationId xmlns:a16="http://schemas.microsoft.com/office/drawing/2014/main" id="{F46F546D-0119-4DBB-A752-74B63D0701F7}"/>
              </a:ext>
            </a:extLst>
          </p:cNvPr>
          <p:cNvSpPr txBox="1"/>
          <p:nvPr/>
        </p:nvSpPr>
        <p:spPr>
          <a:xfrm>
            <a:off x="0" y="132988"/>
            <a:ext cx="1068125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0000"/>
              </a:lnSpc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I.Các chức năng chính của hệ thống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45" name="9Slide.vn 3">
            <a:extLst>
              <a:ext uri="{FF2B5EF4-FFF2-40B4-BE49-F238E27FC236}">
                <a16:creationId xmlns:a16="http://schemas.microsoft.com/office/drawing/2014/main" id="{63F25E01-021D-41CA-8339-9D7792469445}"/>
              </a:ext>
            </a:extLst>
          </p:cNvPr>
          <p:cNvSpPr/>
          <p:nvPr/>
        </p:nvSpPr>
        <p:spPr>
          <a:xfrm>
            <a:off x="7524679" y="2002971"/>
            <a:ext cx="2000628" cy="270155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965200" sx="86000" sy="86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43" name="9Slide.vn 4">
            <a:extLst>
              <a:ext uri="{FF2B5EF4-FFF2-40B4-BE49-F238E27FC236}">
                <a16:creationId xmlns:a16="http://schemas.microsoft.com/office/drawing/2014/main" id="{AD324C0D-4A7E-41C3-991D-4FF4111C0B3B}"/>
              </a:ext>
            </a:extLst>
          </p:cNvPr>
          <p:cNvSpPr/>
          <p:nvPr/>
        </p:nvSpPr>
        <p:spPr>
          <a:xfrm>
            <a:off x="2925038" y="1994159"/>
            <a:ext cx="2230120" cy="27103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965200" sx="86000" sy="86000" algn="ctr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44" name="9Slide.vn 5">
            <a:extLst>
              <a:ext uri="{FF2B5EF4-FFF2-40B4-BE49-F238E27FC236}">
                <a16:creationId xmlns:a16="http://schemas.microsoft.com/office/drawing/2014/main" id="{00C75501-B2E5-4C94-A775-ABB78F4598B3}"/>
              </a:ext>
            </a:extLst>
          </p:cNvPr>
          <p:cNvSpPr/>
          <p:nvPr/>
        </p:nvSpPr>
        <p:spPr>
          <a:xfrm>
            <a:off x="5118329" y="1778672"/>
            <a:ext cx="2411084" cy="319193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965200" sx="86000" sy="86000" algn="ctr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46" name="9Slide.vn 6">
            <a:extLst>
              <a:ext uri="{FF2B5EF4-FFF2-40B4-BE49-F238E27FC236}">
                <a16:creationId xmlns:a16="http://schemas.microsoft.com/office/drawing/2014/main" id="{E2CDE340-C5A2-415C-B72B-69E1FA6A8132}"/>
              </a:ext>
            </a:extLst>
          </p:cNvPr>
          <p:cNvSpPr/>
          <p:nvPr/>
        </p:nvSpPr>
        <p:spPr>
          <a:xfrm>
            <a:off x="2903877" y="3375345"/>
            <a:ext cx="2230118" cy="711574"/>
          </a:xfrm>
          <a:prstGeom prst="roundRect">
            <a:avLst>
              <a:gd name="adj" fmla="val 10893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0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Tìm kiếm</a:t>
            </a:r>
          </a:p>
        </p:txBody>
      </p:sp>
      <p:sp>
        <p:nvSpPr>
          <p:cNvPr id="47" name="9Slide.vn 7">
            <a:extLst>
              <a:ext uri="{FF2B5EF4-FFF2-40B4-BE49-F238E27FC236}">
                <a16:creationId xmlns:a16="http://schemas.microsoft.com/office/drawing/2014/main" id="{A4825E14-27A9-4C97-B2E3-D52059077860}"/>
              </a:ext>
            </a:extLst>
          </p:cNvPr>
          <p:cNvSpPr/>
          <p:nvPr/>
        </p:nvSpPr>
        <p:spPr>
          <a:xfrm>
            <a:off x="4943060" y="3463770"/>
            <a:ext cx="2491861" cy="711574"/>
          </a:xfrm>
          <a:prstGeom prst="roundRect">
            <a:avLst>
              <a:gd name="adj" fmla="val 10893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000">
                <a:latin typeface="Helvetica" panose="020B0604020202020204" pitchFamily="34" charset="0"/>
                <a:cs typeface="Helvetica" panose="020B0604020202020204" pitchFamily="34" charset="0"/>
              </a:rPr>
              <a:t>Xem sản phẩm</a:t>
            </a:r>
          </a:p>
        </p:txBody>
      </p:sp>
      <p:sp>
        <p:nvSpPr>
          <p:cNvPr id="48" name="9Slide.vn 8">
            <a:extLst>
              <a:ext uri="{FF2B5EF4-FFF2-40B4-BE49-F238E27FC236}">
                <a16:creationId xmlns:a16="http://schemas.microsoft.com/office/drawing/2014/main" id="{B38077B9-B401-4DBB-828E-75E9CE0C797E}"/>
              </a:ext>
            </a:extLst>
          </p:cNvPr>
          <p:cNvSpPr/>
          <p:nvPr/>
        </p:nvSpPr>
        <p:spPr>
          <a:xfrm>
            <a:off x="7550799" y="3375345"/>
            <a:ext cx="1884749" cy="711574"/>
          </a:xfrm>
          <a:prstGeom prst="roundRect">
            <a:avLst>
              <a:gd name="adj" fmla="val 10893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Quản lý giỏ hàng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57" name="9Slide.vn 12">
            <a:extLst>
              <a:ext uri="{FF2B5EF4-FFF2-40B4-BE49-F238E27FC236}">
                <a16:creationId xmlns:a16="http://schemas.microsoft.com/office/drawing/2014/main" id="{42687BDA-BB65-4371-9C13-A2B37FDB29A8}"/>
              </a:ext>
            </a:extLst>
          </p:cNvPr>
          <p:cNvSpPr/>
          <p:nvPr/>
        </p:nvSpPr>
        <p:spPr>
          <a:xfrm flipV="1">
            <a:off x="5102087" y="820521"/>
            <a:ext cx="1470991" cy="457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4" name="9Slide.vn 13">
            <a:extLst>
              <a:ext uri="{FF2B5EF4-FFF2-40B4-BE49-F238E27FC236}">
                <a16:creationId xmlns:a16="http://schemas.microsoft.com/office/drawing/2014/main" id="{A74698EC-02EA-4355-9D28-2F10C4BF2976}"/>
              </a:ext>
            </a:extLst>
          </p:cNvPr>
          <p:cNvGrpSpPr/>
          <p:nvPr/>
        </p:nvGrpSpPr>
        <p:grpSpPr>
          <a:xfrm>
            <a:off x="8142159" y="2541655"/>
            <a:ext cx="557108" cy="557108"/>
            <a:chOff x="7275629" y="3045147"/>
            <a:chExt cx="464344" cy="464344"/>
          </a:xfrm>
          <a:solidFill>
            <a:schemeClr val="tx2"/>
          </a:solidFill>
        </p:grpSpPr>
        <p:sp>
          <p:nvSpPr>
            <p:cNvPr id="36" name="9Slide.vn 14">
              <a:extLst>
                <a:ext uri="{FF2B5EF4-FFF2-40B4-BE49-F238E27FC236}">
                  <a16:creationId xmlns:a16="http://schemas.microsoft.com/office/drawing/2014/main" id="{7522C3CC-BD6F-4981-8387-A10DBE65B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5629" y="304514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40" name="9Slide.vn 15">
              <a:extLst>
                <a:ext uri="{FF2B5EF4-FFF2-40B4-BE49-F238E27FC236}">
                  <a16:creationId xmlns:a16="http://schemas.microsoft.com/office/drawing/2014/main" id="{25BB1FBC-201A-4ED3-8070-BB687D90C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4717" y="304514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41" name="9Slide.vn 16">
              <a:extLst>
                <a:ext uri="{FF2B5EF4-FFF2-40B4-BE49-F238E27FC236}">
                  <a16:creationId xmlns:a16="http://schemas.microsoft.com/office/drawing/2014/main" id="{6147D25A-DE57-45AB-B3AA-E6D94D34F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5173" y="3045147"/>
              <a:ext cx="145257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15416"/>
                  </a:moveTo>
                  <a:cubicBezTo>
                    <a:pt x="16954" y="15452"/>
                    <a:pt x="16923" y="15487"/>
                    <a:pt x="16883" y="15523"/>
                  </a:cubicBezTo>
                  <a:cubicBezTo>
                    <a:pt x="16677" y="15701"/>
                    <a:pt x="16414" y="15870"/>
                    <a:pt x="16066" y="16020"/>
                  </a:cubicBezTo>
                  <a:cubicBezTo>
                    <a:pt x="16057" y="16024"/>
                    <a:pt x="16044" y="16027"/>
                    <a:pt x="16038" y="16031"/>
                  </a:cubicBezTo>
                  <a:cubicBezTo>
                    <a:pt x="15662" y="16192"/>
                    <a:pt x="15214" y="16334"/>
                    <a:pt x="14705" y="16454"/>
                  </a:cubicBezTo>
                  <a:cubicBezTo>
                    <a:pt x="14697" y="16457"/>
                    <a:pt x="14692" y="16458"/>
                    <a:pt x="14686" y="16459"/>
                  </a:cubicBezTo>
                  <a:cubicBezTo>
                    <a:pt x="14163" y="16582"/>
                    <a:pt x="13584" y="16681"/>
                    <a:pt x="12960" y="16749"/>
                  </a:cubicBezTo>
                  <a:cubicBezTo>
                    <a:pt x="12279" y="16826"/>
                    <a:pt x="11560" y="16875"/>
                    <a:pt x="10800" y="16875"/>
                  </a:cubicBezTo>
                  <a:cubicBezTo>
                    <a:pt x="10037" y="16875"/>
                    <a:pt x="9318" y="16826"/>
                    <a:pt x="8640" y="16749"/>
                  </a:cubicBezTo>
                  <a:cubicBezTo>
                    <a:pt x="8016" y="16681"/>
                    <a:pt x="7435" y="16582"/>
                    <a:pt x="6914" y="16459"/>
                  </a:cubicBezTo>
                  <a:cubicBezTo>
                    <a:pt x="6908" y="16458"/>
                    <a:pt x="6901" y="16457"/>
                    <a:pt x="6893" y="16454"/>
                  </a:cubicBezTo>
                  <a:cubicBezTo>
                    <a:pt x="6385" y="16334"/>
                    <a:pt x="5937" y="16192"/>
                    <a:pt x="5562" y="16031"/>
                  </a:cubicBezTo>
                  <a:cubicBezTo>
                    <a:pt x="5553" y="16027"/>
                    <a:pt x="5541" y="16024"/>
                    <a:pt x="5531" y="16020"/>
                  </a:cubicBezTo>
                  <a:cubicBezTo>
                    <a:pt x="5184" y="15870"/>
                    <a:pt x="4921" y="15701"/>
                    <a:pt x="4715" y="15523"/>
                  </a:cubicBezTo>
                  <a:cubicBezTo>
                    <a:pt x="4676" y="15487"/>
                    <a:pt x="4644" y="15452"/>
                    <a:pt x="4612" y="15416"/>
                  </a:cubicBezTo>
                  <a:cubicBezTo>
                    <a:pt x="4437" y="15236"/>
                    <a:pt x="4320" y="15047"/>
                    <a:pt x="4320" y="14850"/>
                  </a:cubicBezTo>
                  <a:cubicBezTo>
                    <a:pt x="4320" y="14650"/>
                    <a:pt x="4437" y="14462"/>
                    <a:pt x="4612" y="14281"/>
                  </a:cubicBezTo>
                  <a:cubicBezTo>
                    <a:pt x="4644" y="14246"/>
                    <a:pt x="4676" y="14210"/>
                    <a:pt x="4715" y="14176"/>
                  </a:cubicBezTo>
                  <a:cubicBezTo>
                    <a:pt x="4921" y="13998"/>
                    <a:pt x="5184" y="13829"/>
                    <a:pt x="5531" y="13677"/>
                  </a:cubicBezTo>
                  <a:cubicBezTo>
                    <a:pt x="5541" y="13674"/>
                    <a:pt x="5553" y="13671"/>
                    <a:pt x="5562" y="13667"/>
                  </a:cubicBezTo>
                  <a:cubicBezTo>
                    <a:pt x="5937" y="13507"/>
                    <a:pt x="6385" y="13364"/>
                    <a:pt x="6893" y="13244"/>
                  </a:cubicBezTo>
                  <a:cubicBezTo>
                    <a:pt x="6901" y="13242"/>
                    <a:pt x="6908" y="13240"/>
                    <a:pt x="6914" y="13238"/>
                  </a:cubicBezTo>
                  <a:cubicBezTo>
                    <a:pt x="7435" y="13117"/>
                    <a:pt x="8016" y="13018"/>
                    <a:pt x="8640" y="12948"/>
                  </a:cubicBezTo>
                  <a:cubicBezTo>
                    <a:pt x="9318" y="12873"/>
                    <a:pt x="10037" y="12825"/>
                    <a:pt x="10800" y="12825"/>
                  </a:cubicBezTo>
                  <a:cubicBezTo>
                    <a:pt x="11560" y="12825"/>
                    <a:pt x="12279" y="12873"/>
                    <a:pt x="12960" y="12948"/>
                  </a:cubicBezTo>
                  <a:cubicBezTo>
                    <a:pt x="13584" y="13018"/>
                    <a:pt x="14163" y="13117"/>
                    <a:pt x="14686" y="13238"/>
                  </a:cubicBezTo>
                  <a:cubicBezTo>
                    <a:pt x="14692" y="13240"/>
                    <a:pt x="14697" y="13242"/>
                    <a:pt x="14705" y="13244"/>
                  </a:cubicBezTo>
                  <a:cubicBezTo>
                    <a:pt x="15214" y="13364"/>
                    <a:pt x="15662" y="13507"/>
                    <a:pt x="16038" y="13667"/>
                  </a:cubicBezTo>
                  <a:cubicBezTo>
                    <a:pt x="16044" y="13671"/>
                    <a:pt x="16057" y="13674"/>
                    <a:pt x="16066" y="13677"/>
                  </a:cubicBezTo>
                  <a:cubicBezTo>
                    <a:pt x="16414" y="13829"/>
                    <a:pt x="16677" y="13998"/>
                    <a:pt x="16883" y="14176"/>
                  </a:cubicBezTo>
                  <a:cubicBezTo>
                    <a:pt x="16923" y="14210"/>
                    <a:pt x="16954" y="14246"/>
                    <a:pt x="16988" y="14281"/>
                  </a:cubicBezTo>
                  <a:cubicBezTo>
                    <a:pt x="17161" y="14462"/>
                    <a:pt x="17280" y="14650"/>
                    <a:pt x="17280" y="14850"/>
                  </a:cubicBezTo>
                  <a:cubicBezTo>
                    <a:pt x="17280" y="15047"/>
                    <a:pt x="17161" y="15236"/>
                    <a:pt x="16988" y="154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8156"/>
                  </a:lnTo>
                  <a:cubicBezTo>
                    <a:pt x="9338" y="18201"/>
                    <a:pt x="10059" y="18225"/>
                    <a:pt x="10800" y="18225"/>
                  </a:cubicBezTo>
                  <a:cubicBezTo>
                    <a:pt x="11541" y="18225"/>
                    <a:pt x="12262" y="18201"/>
                    <a:pt x="12960" y="18156"/>
                  </a:cubicBezTo>
                  <a:cubicBezTo>
                    <a:pt x="12960" y="181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11542"/>
                  </a:lnTo>
                  <a:cubicBezTo>
                    <a:pt x="12262" y="11498"/>
                    <a:pt x="11541" y="11475"/>
                    <a:pt x="10800" y="11475"/>
                  </a:cubicBezTo>
                  <a:cubicBezTo>
                    <a:pt x="10059" y="11475"/>
                    <a:pt x="9338" y="11498"/>
                    <a:pt x="8640" y="11542"/>
                  </a:cubicBezTo>
                  <a:cubicBezTo>
                    <a:pt x="8640" y="11542"/>
                    <a:pt x="8640" y="2025"/>
                    <a:pt x="8640" y="2025"/>
                  </a:cubicBezTo>
                  <a:close/>
                  <a:moveTo>
                    <a:pt x="17280" y="121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12164"/>
                  </a:lnTo>
                  <a:cubicBezTo>
                    <a:pt x="1710" y="12781"/>
                    <a:pt x="0" y="13749"/>
                    <a:pt x="0" y="14850"/>
                  </a:cubicBezTo>
                  <a:cubicBezTo>
                    <a:pt x="0" y="15950"/>
                    <a:pt x="1710" y="16918"/>
                    <a:pt x="4320" y="175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17534"/>
                  </a:lnTo>
                  <a:cubicBezTo>
                    <a:pt x="19889" y="16918"/>
                    <a:pt x="21600" y="15950"/>
                    <a:pt x="21600" y="14850"/>
                  </a:cubicBezTo>
                  <a:cubicBezTo>
                    <a:pt x="21600" y="13749"/>
                    <a:pt x="19889" y="12781"/>
                    <a:pt x="17280" y="121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</p:grpSp>
      <p:sp>
        <p:nvSpPr>
          <p:cNvPr id="42" name="9Slide.vn 17">
            <a:extLst>
              <a:ext uri="{FF2B5EF4-FFF2-40B4-BE49-F238E27FC236}">
                <a16:creationId xmlns:a16="http://schemas.microsoft.com/office/drawing/2014/main" id="{63D59DDE-ABAF-4A8B-B380-AFB1D10E353E}"/>
              </a:ext>
            </a:extLst>
          </p:cNvPr>
          <p:cNvSpPr>
            <a:spLocks/>
          </p:cNvSpPr>
          <p:nvPr/>
        </p:nvSpPr>
        <p:spPr bwMode="auto">
          <a:xfrm>
            <a:off x="5979058" y="2335851"/>
            <a:ext cx="679824" cy="678662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+mn-ea"/>
              <a:cs typeface="+mn-cs"/>
              <a:sym typeface="Gill Sans" charset="0"/>
            </a:endParaRPr>
          </a:p>
        </p:txBody>
      </p:sp>
      <p:grpSp>
        <p:nvGrpSpPr>
          <p:cNvPr id="58" name="9Slide.vn 18">
            <a:extLst>
              <a:ext uri="{FF2B5EF4-FFF2-40B4-BE49-F238E27FC236}">
                <a16:creationId xmlns:a16="http://schemas.microsoft.com/office/drawing/2014/main" id="{B338D4FC-F321-459C-97AC-45CBAF3FE211}"/>
              </a:ext>
            </a:extLst>
          </p:cNvPr>
          <p:cNvGrpSpPr/>
          <p:nvPr/>
        </p:nvGrpSpPr>
        <p:grpSpPr>
          <a:xfrm>
            <a:off x="3636378" y="2526434"/>
            <a:ext cx="567996" cy="567996"/>
            <a:chOff x="3498967" y="3049909"/>
            <a:chExt cx="464344" cy="464344"/>
          </a:xfrm>
          <a:solidFill>
            <a:schemeClr val="tx2"/>
          </a:solidFill>
        </p:grpSpPr>
        <p:sp>
          <p:nvSpPr>
            <p:cNvPr id="59" name="9Slide.vn 19">
              <a:extLst>
                <a:ext uri="{FF2B5EF4-FFF2-40B4-BE49-F238E27FC236}">
                  <a16:creationId xmlns:a16="http://schemas.microsoft.com/office/drawing/2014/main" id="{87E0B103-7EBB-43C3-855F-B63E7B235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967" y="304990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60" name="9Slide.vn 20">
              <a:extLst>
                <a:ext uri="{FF2B5EF4-FFF2-40B4-BE49-F238E27FC236}">
                  <a16:creationId xmlns:a16="http://schemas.microsoft.com/office/drawing/2014/main" id="{0347A817-C623-4358-A681-B3870B453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085" y="3122140"/>
              <a:ext cx="109538" cy="1087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0AA15CC-56F6-4FB7-8C49-34A486DD90AA}"/>
              </a:ext>
            </a:extLst>
          </p:cNvPr>
          <p:cNvSpPr txBox="1"/>
          <p:nvPr/>
        </p:nvSpPr>
        <p:spPr>
          <a:xfrm>
            <a:off x="1744915" y="1074464"/>
            <a:ext cx="618876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chức năng của phân hệ ng</a:t>
            </a:r>
            <a:r>
              <a:rPr lang="vi-VN" sz="25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5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ời dùng</a:t>
            </a:r>
          </a:p>
        </p:txBody>
      </p:sp>
      <p:sp>
        <p:nvSpPr>
          <p:cNvPr id="3" name="Explosion: 8 Points 2">
            <a:extLst>
              <a:ext uri="{FF2B5EF4-FFF2-40B4-BE49-F238E27FC236}">
                <a16:creationId xmlns:a16="http://schemas.microsoft.com/office/drawing/2014/main" id="{77B8561E-F651-4E4F-8A8D-5C5D6F1905A5}"/>
              </a:ext>
            </a:extLst>
          </p:cNvPr>
          <p:cNvSpPr/>
          <p:nvPr/>
        </p:nvSpPr>
        <p:spPr>
          <a:xfrm>
            <a:off x="1258957" y="1086450"/>
            <a:ext cx="485958" cy="477054"/>
          </a:xfrm>
          <a:prstGeom prst="irregularSeal1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0" name="9Slide.vn 7">
            <a:extLst>
              <a:ext uri="{FF2B5EF4-FFF2-40B4-BE49-F238E27FC236}">
                <a16:creationId xmlns:a16="http://schemas.microsoft.com/office/drawing/2014/main" id="{19112F55-9319-44B3-A465-A17AF48EF768}"/>
              </a:ext>
            </a:extLst>
          </p:cNvPr>
          <p:cNvSpPr/>
          <p:nvPr/>
        </p:nvSpPr>
        <p:spPr>
          <a:xfrm>
            <a:off x="2848765" y="5617820"/>
            <a:ext cx="2491861" cy="711574"/>
          </a:xfrm>
          <a:prstGeom prst="roundRect">
            <a:avLst>
              <a:gd name="adj" fmla="val 10893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sz="20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1" name="9Slide.vn 7">
            <a:extLst>
              <a:ext uri="{FF2B5EF4-FFF2-40B4-BE49-F238E27FC236}">
                <a16:creationId xmlns:a16="http://schemas.microsoft.com/office/drawing/2014/main" id="{71110295-886B-4C32-9EED-B2F03A88E1D6}"/>
              </a:ext>
            </a:extLst>
          </p:cNvPr>
          <p:cNvSpPr/>
          <p:nvPr/>
        </p:nvSpPr>
        <p:spPr>
          <a:xfrm>
            <a:off x="7513771" y="5613407"/>
            <a:ext cx="2491861" cy="715987"/>
          </a:xfrm>
          <a:prstGeom prst="roundRect">
            <a:avLst>
              <a:gd name="adj" fmla="val 10893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sz="20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9Slide.vn 3">
            <a:extLst>
              <a:ext uri="{FF2B5EF4-FFF2-40B4-BE49-F238E27FC236}">
                <a16:creationId xmlns:a16="http://schemas.microsoft.com/office/drawing/2014/main" id="{513F5E01-D651-4CEF-925B-C9479A912744}"/>
              </a:ext>
            </a:extLst>
          </p:cNvPr>
          <p:cNvSpPr/>
          <p:nvPr/>
        </p:nvSpPr>
        <p:spPr>
          <a:xfrm>
            <a:off x="5130764" y="4934745"/>
            <a:ext cx="2382408" cy="19380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965200" sx="86000" sy="86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38" name="9Slide.vn 6">
            <a:extLst>
              <a:ext uri="{FF2B5EF4-FFF2-40B4-BE49-F238E27FC236}">
                <a16:creationId xmlns:a16="http://schemas.microsoft.com/office/drawing/2014/main" id="{7804B1D3-4879-4A10-A0D6-3F090EB954BF}"/>
              </a:ext>
            </a:extLst>
          </p:cNvPr>
          <p:cNvSpPr/>
          <p:nvPr/>
        </p:nvSpPr>
        <p:spPr>
          <a:xfrm>
            <a:off x="5232958" y="5903368"/>
            <a:ext cx="2230118" cy="697870"/>
          </a:xfrm>
          <a:prstGeom prst="roundRect">
            <a:avLst>
              <a:gd name="adj" fmla="val 10893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0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Đặt hàng</a:t>
            </a:r>
          </a:p>
        </p:txBody>
      </p:sp>
      <p:sp>
        <p:nvSpPr>
          <p:cNvPr id="52" name="9Slide.vn 17">
            <a:extLst>
              <a:ext uri="{FF2B5EF4-FFF2-40B4-BE49-F238E27FC236}">
                <a16:creationId xmlns:a16="http://schemas.microsoft.com/office/drawing/2014/main" id="{D48AD61E-5E56-441F-8B7B-F10D53A634E2}"/>
              </a:ext>
            </a:extLst>
          </p:cNvPr>
          <p:cNvSpPr>
            <a:spLocks/>
          </p:cNvSpPr>
          <p:nvPr/>
        </p:nvSpPr>
        <p:spPr bwMode="auto">
          <a:xfrm>
            <a:off x="5983930" y="5235640"/>
            <a:ext cx="679824" cy="678662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rgbClr val="FFFFFF"/>
          </a:solidFill>
          <a:ln>
            <a:solidFill>
              <a:schemeClr val="accent1"/>
            </a:solidFill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+mn-ea"/>
              <a:cs typeface="+mn-cs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69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9Slide.vn 1">
            <a:extLst>
              <a:ext uri="{FF2B5EF4-FFF2-40B4-BE49-F238E27FC236}">
                <a16:creationId xmlns:a16="http://schemas.microsoft.com/office/drawing/2014/main" id="{DDBC73C8-C378-49B9-8680-614BE0D20C9B}"/>
              </a:ext>
            </a:extLst>
          </p:cNvPr>
          <p:cNvSpPr/>
          <p:nvPr/>
        </p:nvSpPr>
        <p:spPr>
          <a:xfrm>
            <a:off x="8348420" y="0"/>
            <a:ext cx="3843580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9Slide.vn 2">
            <a:extLst>
              <a:ext uri="{FF2B5EF4-FFF2-40B4-BE49-F238E27FC236}">
                <a16:creationId xmlns:a16="http://schemas.microsoft.com/office/drawing/2014/main" id="{D1B31B2E-3B43-41F1-B520-840C9B925DCD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l="21405" r="21405"/>
          <a:stretch>
            <a:fillRect/>
          </a:stretch>
        </p:blipFill>
        <p:spPr>
          <a:xfrm>
            <a:off x="8001000" y="1295400"/>
            <a:ext cx="4191000" cy="4381500"/>
          </a:xfrm>
          <a:prstGeom prst="rect">
            <a:avLst/>
          </a:prstGeom>
          <a:effectLst>
            <a:outerShdw blurRad="812800" dist="177800" dir="8100000" algn="tr" rotWithShape="0">
              <a:prstClr val="black">
                <a:alpha val="13000"/>
              </a:prstClr>
            </a:outerShdw>
          </a:effectLst>
        </p:spPr>
      </p:pic>
      <p:sp>
        <p:nvSpPr>
          <p:cNvPr id="16" name="9Slide.vn 3">
            <a:extLst>
              <a:ext uri="{FF2B5EF4-FFF2-40B4-BE49-F238E27FC236}">
                <a16:creationId xmlns:a16="http://schemas.microsoft.com/office/drawing/2014/main" id="{52EBCF40-31AB-4AC7-AB4B-002EBEF6EA4A}"/>
              </a:ext>
            </a:extLst>
          </p:cNvPr>
          <p:cNvSpPr txBox="1"/>
          <p:nvPr/>
        </p:nvSpPr>
        <p:spPr>
          <a:xfrm>
            <a:off x="1056819" y="2113657"/>
            <a:ext cx="6770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chức năng của phân hệ quản trị</a:t>
            </a:r>
          </a:p>
        </p:txBody>
      </p:sp>
      <p:sp>
        <p:nvSpPr>
          <p:cNvPr id="17" name="9Slide.vn 4">
            <a:extLst>
              <a:ext uri="{FF2B5EF4-FFF2-40B4-BE49-F238E27FC236}">
                <a16:creationId xmlns:a16="http://schemas.microsoft.com/office/drawing/2014/main" id="{A07EA412-FCC1-4B45-AE73-97DC75ED35E6}"/>
              </a:ext>
            </a:extLst>
          </p:cNvPr>
          <p:cNvSpPr/>
          <p:nvPr/>
        </p:nvSpPr>
        <p:spPr>
          <a:xfrm>
            <a:off x="594450" y="2436823"/>
            <a:ext cx="372814" cy="5327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9Slide.vn 5">
            <a:extLst>
              <a:ext uri="{FF2B5EF4-FFF2-40B4-BE49-F238E27FC236}">
                <a16:creationId xmlns:a16="http://schemas.microsoft.com/office/drawing/2014/main" id="{D776A9E8-2E3B-497A-84A5-6476CBF1C346}"/>
              </a:ext>
            </a:extLst>
          </p:cNvPr>
          <p:cNvSpPr/>
          <p:nvPr/>
        </p:nvSpPr>
        <p:spPr>
          <a:xfrm>
            <a:off x="1280681" y="3334509"/>
            <a:ext cx="6546609" cy="1433861"/>
          </a:xfrm>
          <a:prstGeom prst="roundRect">
            <a:avLst>
              <a:gd name="adj" fmla="val 14281"/>
            </a:avLst>
          </a:prstGeom>
          <a:solidFill>
            <a:schemeClr val="bg1"/>
          </a:solidFill>
          <a:ln>
            <a:noFill/>
          </a:ln>
          <a:effectLst>
            <a:outerShdw blurRad="774700" algn="ctr" rotWithShape="0">
              <a:schemeClr val="tx1"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387" name="9Slide.vn 6">
            <a:extLst>
              <a:ext uri="{FF2B5EF4-FFF2-40B4-BE49-F238E27FC236}">
                <a16:creationId xmlns:a16="http://schemas.microsoft.com/office/drawing/2014/main" id="{BB7DBD00-E714-4E8B-AB50-943D2B9B1DE0}"/>
              </a:ext>
            </a:extLst>
          </p:cNvPr>
          <p:cNvSpPr/>
          <p:nvPr/>
        </p:nvSpPr>
        <p:spPr>
          <a:xfrm>
            <a:off x="967264" y="2933666"/>
            <a:ext cx="625761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thương hiệu	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danh mục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sản phẩm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nhà cung cấp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hóa đơn nhập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đ</a:t>
            </a:r>
            <a:r>
              <a:rPr lang="vi-VN" sz="220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n hàng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Thống kê</a:t>
            </a:r>
          </a:p>
        </p:txBody>
      </p:sp>
    </p:spTree>
    <p:extLst>
      <p:ext uri="{BB962C8B-B14F-4D97-AF65-F5344CB8AC3E}">
        <p14:creationId xmlns:p14="http://schemas.microsoft.com/office/powerpoint/2010/main" val="395070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9Slide.vn 1">
            <a:extLst>
              <a:ext uri="{FF2B5EF4-FFF2-40B4-BE49-F238E27FC236}">
                <a16:creationId xmlns:a16="http://schemas.microsoft.com/office/drawing/2014/main" id="{75B17D27-D45C-4AC6-ACDD-5D651C2CFE9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l="9740" r="9740"/>
          <a:stretch>
            <a:fillRect/>
          </a:stretch>
        </p:blipFill>
        <p:spPr>
          <a:xfrm>
            <a:off x="0" y="0"/>
            <a:ext cx="7237413" cy="6858000"/>
          </a:xfrm>
          <a:custGeom>
            <a:avLst/>
            <a:gdLst>
              <a:gd name="connsiteX0" fmla="*/ 0 w 7236823"/>
              <a:gd name="connsiteY0" fmla="*/ 0 h 6858000"/>
              <a:gd name="connsiteX1" fmla="*/ 7236823 w 7236823"/>
              <a:gd name="connsiteY1" fmla="*/ 0 h 6858000"/>
              <a:gd name="connsiteX2" fmla="*/ 7236823 w 7236823"/>
              <a:gd name="connsiteY2" fmla="*/ 4594 h 6858000"/>
              <a:gd name="connsiteX3" fmla="*/ 7128384 w 7236823"/>
              <a:gd name="connsiteY3" fmla="*/ 13797 h 6858000"/>
              <a:gd name="connsiteX4" fmla="*/ 7006506 w 7236823"/>
              <a:gd name="connsiteY4" fmla="*/ 31308 h 6858000"/>
              <a:gd name="connsiteX5" fmla="*/ 6887808 w 7236823"/>
              <a:gd name="connsiteY5" fmla="*/ 55187 h 6858000"/>
              <a:gd name="connsiteX6" fmla="*/ 6773349 w 7236823"/>
              <a:gd name="connsiteY6" fmla="*/ 85964 h 6858000"/>
              <a:gd name="connsiteX7" fmla="*/ 6661539 w 7236823"/>
              <a:gd name="connsiteY7" fmla="*/ 122578 h 6858000"/>
              <a:gd name="connsiteX8" fmla="*/ 6552909 w 7236823"/>
              <a:gd name="connsiteY8" fmla="*/ 165029 h 6858000"/>
              <a:gd name="connsiteX9" fmla="*/ 6447988 w 7236823"/>
              <a:gd name="connsiteY9" fmla="*/ 213318 h 6858000"/>
              <a:gd name="connsiteX10" fmla="*/ 6346776 w 7236823"/>
              <a:gd name="connsiteY10" fmla="*/ 267443 h 6858000"/>
              <a:gd name="connsiteX11" fmla="*/ 6249274 w 7236823"/>
              <a:gd name="connsiteY11" fmla="*/ 326875 h 6858000"/>
              <a:gd name="connsiteX12" fmla="*/ 6155481 w 7236823"/>
              <a:gd name="connsiteY12" fmla="*/ 390552 h 6858000"/>
              <a:gd name="connsiteX13" fmla="*/ 6065397 w 7236823"/>
              <a:gd name="connsiteY13" fmla="*/ 460596 h 6858000"/>
              <a:gd name="connsiteX14" fmla="*/ 5979554 w 7236823"/>
              <a:gd name="connsiteY14" fmla="*/ 534886 h 6858000"/>
              <a:gd name="connsiteX15" fmla="*/ 5896358 w 7236823"/>
              <a:gd name="connsiteY15" fmla="*/ 613421 h 6858000"/>
              <a:gd name="connsiteX16" fmla="*/ 5817932 w 7236823"/>
              <a:gd name="connsiteY16" fmla="*/ 696201 h 6858000"/>
              <a:gd name="connsiteX17" fmla="*/ 5743216 w 7236823"/>
              <a:gd name="connsiteY17" fmla="*/ 783226 h 6858000"/>
              <a:gd name="connsiteX18" fmla="*/ 5673270 w 7236823"/>
              <a:gd name="connsiteY18" fmla="*/ 873965 h 6858000"/>
              <a:gd name="connsiteX19" fmla="*/ 5606501 w 7236823"/>
              <a:gd name="connsiteY19" fmla="*/ 968950 h 6858000"/>
              <a:gd name="connsiteX20" fmla="*/ 5544502 w 7236823"/>
              <a:gd name="connsiteY20" fmla="*/ 1067119 h 6858000"/>
              <a:gd name="connsiteX21" fmla="*/ 5486213 w 7236823"/>
              <a:gd name="connsiteY21" fmla="*/ 1168471 h 6858000"/>
              <a:gd name="connsiteX22" fmla="*/ 5432692 w 7236823"/>
              <a:gd name="connsiteY22" fmla="*/ 1273007 h 6858000"/>
              <a:gd name="connsiteX23" fmla="*/ 5382881 w 7236823"/>
              <a:gd name="connsiteY23" fmla="*/ 1380197 h 6858000"/>
              <a:gd name="connsiteX24" fmla="*/ 5337840 w 7236823"/>
              <a:gd name="connsiteY24" fmla="*/ 1490039 h 6858000"/>
              <a:gd name="connsiteX25" fmla="*/ 5297568 w 7236823"/>
              <a:gd name="connsiteY25" fmla="*/ 1602535 h 6858000"/>
              <a:gd name="connsiteX26" fmla="*/ 5261533 w 7236823"/>
              <a:gd name="connsiteY26" fmla="*/ 1717684 h 6858000"/>
              <a:gd name="connsiteX27" fmla="*/ 5230799 w 7236823"/>
              <a:gd name="connsiteY27" fmla="*/ 1834425 h 6858000"/>
              <a:gd name="connsiteX28" fmla="*/ 5203774 w 7236823"/>
              <a:gd name="connsiteY28" fmla="*/ 1952758 h 6858000"/>
              <a:gd name="connsiteX29" fmla="*/ 5181518 w 7236823"/>
              <a:gd name="connsiteY29" fmla="*/ 2072683 h 6858000"/>
              <a:gd name="connsiteX30" fmla="*/ 5164561 w 7236823"/>
              <a:gd name="connsiteY30" fmla="*/ 2194730 h 6858000"/>
              <a:gd name="connsiteX31" fmla="*/ 5152373 w 7236823"/>
              <a:gd name="connsiteY31" fmla="*/ 2317308 h 6858000"/>
              <a:gd name="connsiteX32" fmla="*/ 5144426 w 7236823"/>
              <a:gd name="connsiteY32" fmla="*/ 2440947 h 6858000"/>
              <a:gd name="connsiteX33" fmla="*/ 5142305 w 7236823"/>
              <a:gd name="connsiteY33" fmla="*/ 2565648 h 6858000"/>
              <a:gd name="connsiteX34" fmla="*/ 5140715 w 7236823"/>
              <a:gd name="connsiteY34" fmla="*/ 2690349 h 6858000"/>
              <a:gd name="connsiteX35" fmla="*/ 5135946 w 7236823"/>
              <a:gd name="connsiteY35" fmla="*/ 2815580 h 6858000"/>
              <a:gd name="connsiteX36" fmla="*/ 5128528 w 7236823"/>
              <a:gd name="connsiteY36" fmla="*/ 2940811 h 6858000"/>
              <a:gd name="connsiteX37" fmla="*/ 5117930 w 7236823"/>
              <a:gd name="connsiteY37" fmla="*/ 3065511 h 6858000"/>
              <a:gd name="connsiteX38" fmla="*/ 5102562 w 7236823"/>
              <a:gd name="connsiteY38" fmla="*/ 3190212 h 6858000"/>
              <a:gd name="connsiteX39" fmla="*/ 5084546 w 7236823"/>
              <a:gd name="connsiteY39" fmla="*/ 3313320 h 6858000"/>
              <a:gd name="connsiteX40" fmla="*/ 5062290 w 7236823"/>
              <a:gd name="connsiteY40" fmla="*/ 3435898 h 6858000"/>
              <a:gd name="connsiteX41" fmla="*/ 5036324 w 7236823"/>
              <a:gd name="connsiteY41" fmla="*/ 3556354 h 6858000"/>
              <a:gd name="connsiteX42" fmla="*/ 5006120 w 7236823"/>
              <a:gd name="connsiteY42" fmla="*/ 3675217 h 6858000"/>
              <a:gd name="connsiteX43" fmla="*/ 4971676 w 7236823"/>
              <a:gd name="connsiteY43" fmla="*/ 3793020 h 6858000"/>
              <a:gd name="connsiteX44" fmla="*/ 4932463 w 7236823"/>
              <a:gd name="connsiteY44" fmla="*/ 3908169 h 6858000"/>
              <a:gd name="connsiteX45" fmla="*/ 4888481 w 7236823"/>
              <a:gd name="connsiteY45" fmla="*/ 4019603 h 6858000"/>
              <a:gd name="connsiteX46" fmla="*/ 4839730 w 7236823"/>
              <a:gd name="connsiteY46" fmla="*/ 4129976 h 6858000"/>
              <a:gd name="connsiteX47" fmla="*/ 4786210 w 7236823"/>
              <a:gd name="connsiteY47" fmla="*/ 4236105 h 6858000"/>
              <a:gd name="connsiteX48" fmla="*/ 4727391 w 7236823"/>
              <a:gd name="connsiteY48" fmla="*/ 4339049 h 6858000"/>
              <a:gd name="connsiteX49" fmla="*/ 4663272 w 7236823"/>
              <a:gd name="connsiteY49" fmla="*/ 4438809 h 6858000"/>
              <a:gd name="connsiteX50" fmla="*/ 4593855 w 7236823"/>
              <a:gd name="connsiteY50" fmla="*/ 4534325 h 6858000"/>
              <a:gd name="connsiteX51" fmla="*/ 4518609 w 7236823"/>
              <a:gd name="connsiteY51" fmla="*/ 4625595 h 6858000"/>
              <a:gd name="connsiteX52" fmla="*/ 4437533 w 7236823"/>
              <a:gd name="connsiteY52" fmla="*/ 4712620 h 6858000"/>
              <a:gd name="connsiteX53" fmla="*/ 4350099 w 7236823"/>
              <a:gd name="connsiteY53" fmla="*/ 4794869 h 6858000"/>
              <a:gd name="connsiteX54" fmla="*/ 4257366 w 7236823"/>
              <a:gd name="connsiteY54" fmla="*/ 4871812 h 6858000"/>
              <a:gd name="connsiteX55" fmla="*/ 4157745 w 7236823"/>
              <a:gd name="connsiteY55" fmla="*/ 4944510 h 6858000"/>
              <a:gd name="connsiteX56" fmla="*/ 4051764 w 7236823"/>
              <a:gd name="connsiteY56" fmla="*/ 5010309 h 6858000"/>
              <a:gd name="connsiteX57" fmla="*/ 3939424 w 7236823"/>
              <a:gd name="connsiteY57" fmla="*/ 5071333 h 6858000"/>
              <a:gd name="connsiteX58" fmla="*/ 3820196 w 7236823"/>
              <a:gd name="connsiteY58" fmla="*/ 5125989 h 6858000"/>
              <a:gd name="connsiteX59" fmla="*/ 3693019 w 7236823"/>
              <a:gd name="connsiteY59" fmla="*/ 5173747 h 6858000"/>
              <a:gd name="connsiteX60" fmla="*/ 3560013 w 7236823"/>
              <a:gd name="connsiteY60" fmla="*/ 5215137 h 6858000"/>
              <a:gd name="connsiteX61" fmla="*/ 3419059 w 7236823"/>
              <a:gd name="connsiteY61" fmla="*/ 5249628 h 6858000"/>
              <a:gd name="connsiteX62" fmla="*/ 3270686 w 7236823"/>
              <a:gd name="connsiteY62" fmla="*/ 5277222 h 6858000"/>
              <a:gd name="connsiteX63" fmla="*/ 3115424 w 7236823"/>
              <a:gd name="connsiteY63" fmla="*/ 5296855 h 6858000"/>
              <a:gd name="connsiteX64" fmla="*/ 2951683 w 7236823"/>
              <a:gd name="connsiteY64" fmla="*/ 5309591 h 6858000"/>
              <a:gd name="connsiteX65" fmla="*/ 2779995 w 7236823"/>
              <a:gd name="connsiteY65" fmla="*/ 5313305 h 6858000"/>
              <a:gd name="connsiteX66" fmla="*/ 2609896 w 7236823"/>
              <a:gd name="connsiteY66" fmla="*/ 5317550 h 6858000"/>
              <a:gd name="connsiteX67" fmla="*/ 2450395 w 7236823"/>
              <a:gd name="connsiteY67" fmla="*/ 5330816 h 6858000"/>
              <a:gd name="connsiteX68" fmla="*/ 2302022 w 7236823"/>
              <a:gd name="connsiteY68" fmla="*/ 5351511 h 6858000"/>
              <a:gd name="connsiteX69" fmla="*/ 2162657 w 7236823"/>
              <a:gd name="connsiteY69" fmla="*/ 5379635 h 6858000"/>
              <a:gd name="connsiteX70" fmla="*/ 2033361 w 7236823"/>
              <a:gd name="connsiteY70" fmla="*/ 5414658 h 6858000"/>
              <a:gd name="connsiteX71" fmla="*/ 1913602 w 7236823"/>
              <a:gd name="connsiteY71" fmla="*/ 5456048 h 6858000"/>
              <a:gd name="connsiteX72" fmla="*/ 1802853 w 7236823"/>
              <a:gd name="connsiteY72" fmla="*/ 5502213 h 6858000"/>
              <a:gd name="connsiteX73" fmla="*/ 1700581 w 7236823"/>
              <a:gd name="connsiteY73" fmla="*/ 5554747 h 6858000"/>
              <a:gd name="connsiteX74" fmla="*/ 1606788 w 7236823"/>
              <a:gd name="connsiteY74" fmla="*/ 5610995 h 6858000"/>
              <a:gd name="connsiteX75" fmla="*/ 1519884 w 7236823"/>
              <a:gd name="connsiteY75" fmla="*/ 5671488 h 6858000"/>
              <a:gd name="connsiteX76" fmla="*/ 1441458 w 7236823"/>
              <a:gd name="connsiteY76" fmla="*/ 5735695 h 6858000"/>
              <a:gd name="connsiteX77" fmla="*/ 1370451 w 7236823"/>
              <a:gd name="connsiteY77" fmla="*/ 5802025 h 6858000"/>
              <a:gd name="connsiteX78" fmla="*/ 1305803 w 7236823"/>
              <a:gd name="connsiteY78" fmla="*/ 5871539 h 6858000"/>
              <a:gd name="connsiteX79" fmla="*/ 1248043 w 7236823"/>
              <a:gd name="connsiteY79" fmla="*/ 5941584 h 6858000"/>
              <a:gd name="connsiteX80" fmla="*/ 1196643 w 7236823"/>
              <a:gd name="connsiteY80" fmla="*/ 6013220 h 6858000"/>
              <a:gd name="connsiteX81" fmla="*/ 1151071 w 7236823"/>
              <a:gd name="connsiteY81" fmla="*/ 6085918 h 6858000"/>
              <a:gd name="connsiteX82" fmla="*/ 1110268 w 7236823"/>
              <a:gd name="connsiteY82" fmla="*/ 6158085 h 6858000"/>
              <a:gd name="connsiteX83" fmla="*/ 1075295 w 7236823"/>
              <a:gd name="connsiteY83" fmla="*/ 6229722 h 6858000"/>
              <a:gd name="connsiteX84" fmla="*/ 1045090 w 7236823"/>
              <a:gd name="connsiteY84" fmla="*/ 6300828 h 6858000"/>
              <a:gd name="connsiteX85" fmla="*/ 1018595 w 7236823"/>
              <a:gd name="connsiteY85" fmla="*/ 6369280 h 6858000"/>
              <a:gd name="connsiteX86" fmla="*/ 996869 w 7236823"/>
              <a:gd name="connsiteY86" fmla="*/ 6436141 h 6858000"/>
              <a:gd name="connsiteX87" fmla="*/ 978322 w 7236823"/>
              <a:gd name="connsiteY87" fmla="*/ 6499818 h 6858000"/>
              <a:gd name="connsiteX88" fmla="*/ 964015 w 7236823"/>
              <a:gd name="connsiteY88" fmla="*/ 6560311 h 6858000"/>
              <a:gd name="connsiteX89" fmla="*/ 952357 w 7236823"/>
              <a:gd name="connsiteY89" fmla="*/ 6616559 h 6858000"/>
              <a:gd name="connsiteX90" fmla="*/ 943349 w 7236823"/>
              <a:gd name="connsiteY90" fmla="*/ 6669092 h 6858000"/>
              <a:gd name="connsiteX91" fmla="*/ 936460 w 7236823"/>
              <a:gd name="connsiteY91" fmla="*/ 6715258 h 6858000"/>
              <a:gd name="connsiteX92" fmla="*/ 931161 w 7236823"/>
              <a:gd name="connsiteY92" fmla="*/ 6757179 h 6858000"/>
              <a:gd name="connsiteX93" fmla="*/ 928512 w 7236823"/>
              <a:gd name="connsiteY93" fmla="*/ 6792201 h 6858000"/>
              <a:gd name="connsiteX94" fmla="*/ 925862 w 7236823"/>
              <a:gd name="connsiteY94" fmla="*/ 6841020 h 6858000"/>
              <a:gd name="connsiteX95" fmla="*/ 925862 w 7236823"/>
              <a:gd name="connsiteY95" fmla="*/ 6858000 h 6858000"/>
              <a:gd name="connsiteX96" fmla="*/ 0 w 7236823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7236823" h="6858000">
                <a:moveTo>
                  <a:pt x="0" y="0"/>
                </a:moveTo>
                <a:lnTo>
                  <a:pt x="7236823" y="0"/>
                </a:lnTo>
                <a:lnTo>
                  <a:pt x="7236823" y="4594"/>
                </a:lnTo>
                <a:lnTo>
                  <a:pt x="7128384" y="13797"/>
                </a:lnTo>
                <a:lnTo>
                  <a:pt x="7006506" y="31308"/>
                </a:lnTo>
                <a:lnTo>
                  <a:pt x="6887808" y="55187"/>
                </a:lnTo>
                <a:lnTo>
                  <a:pt x="6773349" y="85964"/>
                </a:lnTo>
                <a:lnTo>
                  <a:pt x="6661539" y="122578"/>
                </a:lnTo>
                <a:lnTo>
                  <a:pt x="6552909" y="165029"/>
                </a:lnTo>
                <a:lnTo>
                  <a:pt x="6447988" y="213318"/>
                </a:lnTo>
                <a:lnTo>
                  <a:pt x="6346776" y="267443"/>
                </a:lnTo>
                <a:lnTo>
                  <a:pt x="6249274" y="326875"/>
                </a:lnTo>
                <a:lnTo>
                  <a:pt x="6155481" y="390552"/>
                </a:lnTo>
                <a:lnTo>
                  <a:pt x="6065397" y="460596"/>
                </a:lnTo>
                <a:lnTo>
                  <a:pt x="5979554" y="534886"/>
                </a:lnTo>
                <a:lnTo>
                  <a:pt x="5896358" y="613421"/>
                </a:lnTo>
                <a:lnTo>
                  <a:pt x="5817932" y="696201"/>
                </a:lnTo>
                <a:lnTo>
                  <a:pt x="5743216" y="783226"/>
                </a:lnTo>
                <a:lnTo>
                  <a:pt x="5673270" y="873965"/>
                </a:lnTo>
                <a:lnTo>
                  <a:pt x="5606501" y="968950"/>
                </a:lnTo>
                <a:lnTo>
                  <a:pt x="5544502" y="1067119"/>
                </a:lnTo>
                <a:lnTo>
                  <a:pt x="5486213" y="1168471"/>
                </a:lnTo>
                <a:lnTo>
                  <a:pt x="5432692" y="1273007"/>
                </a:lnTo>
                <a:lnTo>
                  <a:pt x="5382881" y="1380197"/>
                </a:lnTo>
                <a:lnTo>
                  <a:pt x="5337840" y="1490039"/>
                </a:lnTo>
                <a:lnTo>
                  <a:pt x="5297568" y="1602535"/>
                </a:lnTo>
                <a:lnTo>
                  <a:pt x="5261533" y="1717684"/>
                </a:lnTo>
                <a:lnTo>
                  <a:pt x="5230799" y="1834425"/>
                </a:lnTo>
                <a:lnTo>
                  <a:pt x="5203774" y="1952758"/>
                </a:lnTo>
                <a:lnTo>
                  <a:pt x="5181518" y="2072683"/>
                </a:lnTo>
                <a:lnTo>
                  <a:pt x="5164561" y="2194730"/>
                </a:lnTo>
                <a:lnTo>
                  <a:pt x="5152373" y="2317308"/>
                </a:lnTo>
                <a:lnTo>
                  <a:pt x="5144426" y="2440947"/>
                </a:lnTo>
                <a:lnTo>
                  <a:pt x="5142305" y="2565648"/>
                </a:lnTo>
                <a:lnTo>
                  <a:pt x="5140715" y="2690349"/>
                </a:lnTo>
                <a:lnTo>
                  <a:pt x="5135946" y="2815580"/>
                </a:lnTo>
                <a:lnTo>
                  <a:pt x="5128528" y="2940811"/>
                </a:lnTo>
                <a:lnTo>
                  <a:pt x="5117930" y="3065511"/>
                </a:lnTo>
                <a:lnTo>
                  <a:pt x="5102562" y="3190212"/>
                </a:lnTo>
                <a:lnTo>
                  <a:pt x="5084546" y="3313320"/>
                </a:lnTo>
                <a:lnTo>
                  <a:pt x="5062290" y="3435898"/>
                </a:lnTo>
                <a:lnTo>
                  <a:pt x="5036324" y="3556354"/>
                </a:lnTo>
                <a:lnTo>
                  <a:pt x="5006120" y="3675217"/>
                </a:lnTo>
                <a:lnTo>
                  <a:pt x="4971676" y="3793020"/>
                </a:lnTo>
                <a:lnTo>
                  <a:pt x="4932463" y="3908169"/>
                </a:lnTo>
                <a:lnTo>
                  <a:pt x="4888481" y="4019603"/>
                </a:lnTo>
                <a:lnTo>
                  <a:pt x="4839730" y="4129976"/>
                </a:lnTo>
                <a:lnTo>
                  <a:pt x="4786210" y="4236105"/>
                </a:lnTo>
                <a:lnTo>
                  <a:pt x="4727391" y="4339049"/>
                </a:lnTo>
                <a:lnTo>
                  <a:pt x="4663272" y="4438809"/>
                </a:lnTo>
                <a:lnTo>
                  <a:pt x="4593855" y="4534325"/>
                </a:lnTo>
                <a:lnTo>
                  <a:pt x="4518609" y="4625595"/>
                </a:lnTo>
                <a:lnTo>
                  <a:pt x="4437533" y="4712620"/>
                </a:lnTo>
                <a:lnTo>
                  <a:pt x="4350099" y="4794869"/>
                </a:lnTo>
                <a:lnTo>
                  <a:pt x="4257366" y="4871812"/>
                </a:lnTo>
                <a:lnTo>
                  <a:pt x="4157745" y="4944510"/>
                </a:lnTo>
                <a:lnTo>
                  <a:pt x="4051764" y="5010309"/>
                </a:lnTo>
                <a:lnTo>
                  <a:pt x="3939424" y="5071333"/>
                </a:lnTo>
                <a:lnTo>
                  <a:pt x="3820196" y="5125989"/>
                </a:lnTo>
                <a:lnTo>
                  <a:pt x="3693019" y="5173747"/>
                </a:lnTo>
                <a:lnTo>
                  <a:pt x="3560013" y="5215137"/>
                </a:lnTo>
                <a:lnTo>
                  <a:pt x="3419059" y="5249628"/>
                </a:lnTo>
                <a:lnTo>
                  <a:pt x="3270686" y="5277222"/>
                </a:lnTo>
                <a:lnTo>
                  <a:pt x="3115424" y="5296855"/>
                </a:lnTo>
                <a:lnTo>
                  <a:pt x="2951683" y="5309591"/>
                </a:lnTo>
                <a:lnTo>
                  <a:pt x="2779995" y="5313305"/>
                </a:lnTo>
                <a:lnTo>
                  <a:pt x="2609896" y="5317550"/>
                </a:lnTo>
                <a:lnTo>
                  <a:pt x="2450395" y="5330816"/>
                </a:lnTo>
                <a:lnTo>
                  <a:pt x="2302022" y="5351511"/>
                </a:lnTo>
                <a:lnTo>
                  <a:pt x="2162657" y="5379635"/>
                </a:lnTo>
                <a:lnTo>
                  <a:pt x="2033361" y="5414658"/>
                </a:lnTo>
                <a:lnTo>
                  <a:pt x="1913602" y="5456048"/>
                </a:lnTo>
                <a:lnTo>
                  <a:pt x="1802853" y="5502213"/>
                </a:lnTo>
                <a:lnTo>
                  <a:pt x="1700581" y="5554747"/>
                </a:lnTo>
                <a:lnTo>
                  <a:pt x="1606788" y="5610995"/>
                </a:lnTo>
                <a:lnTo>
                  <a:pt x="1519884" y="5671488"/>
                </a:lnTo>
                <a:lnTo>
                  <a:pt x="1441458" y="5735695"/>
                </a:lnTo>
                <a:lnTo>
                  <a:pt x="1370451" y="5802025"/>
                </a:lnTo>
                <a:lnTo>
                  <a:pt x="1305803" y="5871539"/>
                </a:lnTo>
                <a:lnTo>
                  <a:pt x="1248043" y="5941584"/>
                </a:lnTo>
                <a:lnTo>
                  <a:pt x="1196643" y="6013220"/>
                </a:lnTo>
                <a:lnTo>
                  <a:pt x="1151071" y="6085918"/>
                </a:lnTo>
                <a:lnTo>
                  <a:pt x="1110268" y="6158085"/>
                </a:lnTo>
                <a:lnTo>
                  <a:pt x="1075295" y="6229722"/>
                </a:lnTo>
                <a:lnTo>
                  <a:pt x="1045090" y="6300828"/>
                </a:lnTo>
                <a:lnTo>
                  <a:pt x="1018595" y="6369280"/>
                </a:lnTo>
                <a:lnTo>
                  <a:pt x="996869" y="6436141"/>
                </a:lnTo>
                <a:lnTo>
                  <a:pt x="978322" y="6499818"/>
                </a:lnTo>
                <a:lnTo>
                  <a:pt x="964015" y="6560311"/>
                </a:lnTo>
                <a:lnTo>
                  <a:pt x="952357" y="6616559"/>
                </a:lnTo>
                <a:lnTo>
                  <a:pt x="943349" y="6669092"/>
                </a:lnTo>
                <a:lnTo>
                  <a:pt x="936460" y="6715258"/>
                </a:lnTo>
                <a:lnTo>
                  <a:pt x="931161" y="6757179"/>
                </a:lnTo>
                <a:lnTo>
                  <a:pt x="928512" y="6792201"/>
                </a:lnTo>
                <a:lnTo>
                  <a:pt x="925862" y="6841020"/>
                </a:lnTo>
                <a:lnTo>
                  <a:pt x="92586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9Slide.vn 2">
            <a:extLst>
              <a:ext uri="{FF2B5EF4-FFF2-40B4-BE49-F238E27FC236}">
                <a16:creationId xmlns:a16="http://schemas.microsoft.com/office/drawing/2014/main" id="{4C83AB52-1901-42E6-99EE-CEA7485FBA39}"/>
              </a:ext>
            </a:extLst>
          </p:cNvPr>
          <p:cNvSpPr txBox="1">
            <a:spLocks/>
          </p:cNvSpPr>
          <p:nvPr/>
        </p:nvSpPr>
        <p:spPr>
          <a:xfrm>
            <a:off x="5299191" y="1892469"/>
            <a:ext cx="6171822" cy="43926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83DB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Usecase tổng quát ng</a:t>
            </a:r>
            <a:r>
              <a:rPr lang="vi-VN" sz="250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ời dùng</a:t>
            </a:r>
          </a:p>
        </p:txBody>
      </p:sp>
      <p:sp>
        <p:nvSpPr>
          <p:cNvPr id="7" name="9Slide.vn 3">
            <a:extLst>
              <a:ext uri="{FF2B5EF4-FFF2-40B4-BE49-F238E27FC236}">
                <a16:creationId xmlns:a16="http://schemas.microsoft.com/office/drawing/2014/main" id="{9B4EECEF-0273-4AE7-838E-FF82B47FBCA6}"/>
              </a:ext>
            </a:extLst>
          </p:cNvPr>
          <p:cNvSpPr txBox="1">
            <a:spLocks/>
          </p:cNvSpPr>
          <p:nvPr/>
        </p:nvSpPr>
        <p:spPr>
          <a:xfrm>
            <a:off x="5497974" y="842194"/>
            <a:ext cx="6403902" cy="85957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83DB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500"/>
              <a:t>II.Thiết kế hệ thống</a:t>
            </a:r>
            <a:endParaRPr kumimoji="0" lang="id-ID" sz="5500" b="1" i="0" u="none" strike="noStrike" kern="1200" cap="none" spc="0" normalizeH="0" baseline="0" noProof="0" dirty="0">
              <a:ln>
                <a:noFill/>
              </a:ln>
              <a:solidFill>
                <a:srgbClr val="20BEA0"/>
              </a:solidFill>
              <a:effectLst/>
              <a:uLnTx/>
              <a:uFillTx/>
              <a:latin typeface="Century Gothic" panose="020B0502020202020204" pitchFamily="34" charset="0"/>
              <a:ea typeface="Roboto Bold"/>
              <a:cs typeface="Helvetica" panose="020B0604020202020204" pitchFamily="34" charset="0"/>
              <a:sym typeface="Roboto 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240E15-828B-4C22-9488-5B389695C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955" y="2566043"/>
            <a:ext cx="6541921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49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9Slide.vn 6">
            <a:extLst>
              <a:ext uri="{FF2B5EF4-FFF2-40B4-BE49-F238E27FC236}">
                <a16:creationId xmlns:a16="http://schemas.microsoft.com/office/drawing/2014/main" id="{672D9622-8613-40F8-B622-142120AC707B}"/>
              </a:ext>
            </a:extLst>
          </p:cNvPr>
          <p:cNvSpPr/>
          <p:nvPr/>
        </p:nvSpPr>
        <p:spPr>
          <a:xfrm>
            <a:off x="503579" y="914399"/>
            <a:ext cx="11688421" cy="5777949"/>
          </a:xfrm>
          <a:prstGeom prst="round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9Slide.vn 8">
            <a:extLst>
              <a:ext uri="{FF2B5EF4-FFF2-40B4-BE49-F238E27FC236}">
                <a16:creationId xmlns:a16="http://schemas.microsoft.com/office/drawing/2014/main" id="{B98FEADA-B233-4590-8280-9334DA30579B}"/>
              </a:ext>
            </a:extLst>
          </p:cNvPr>
          <p:cNvSpPr/>
          <p:nvPr/>
        </p:nvSpPr>
        <p:spPr>
          <a:xfrm>
            <a:off x="503580" y="558551"/>
            <a:ext cx="4505742" cy="483836"/>
          </a:xfrm>
          <a:prstGeom prst="round1Rect">
            <a:avLst>
              <a:gd name="adj" fmla="val 50000"/>
            </a:avLst>
          </a:prstGeom>
          <a:solidFill>
            <a:srgbClr val="FF7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9Slide.vn 9">
            <a:extLst>
              <a:ext uri="{FF2B5EF4-FFF2-40B4-BE49-F238E27FC236}">
                <a16:creationId xmlns:a16="http://schemas.microsoft.com/office/drawing/2014/main" id="{B39A3B77-870F-4704-B1FD-500D8396B3D6}"/>
              </a:ext>
            </a:extLst>
          </p:cNvPr>
          <p:cNvSpPr txBox="1"/>
          <p:nvPr/>
        </p:nvSpPr>
        <p:spPr>
          <a:xfrm>
            <a:off x="503580" y="555074"/>
            <a:ext cx="4346716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Usecase tổng quát quản trị</a:t>
            </a:r>
          </a:p>
        </p:txBody>
      </p:sp>
      <p:sp>
        <p:nvSpPr>
          <p:cNvPr id="36" name="9Slide.vn 11">
            <a:extLst>
              <a:ext uri="{FF2B5EF4-FFF2-40B4-BE49-F238E27FC236}">
                <a16:creationId xmlns:a16="http://schemas.microsoft.com/office/drawing/2014/main" id="{1EF2B0CA-9266-4094-AD23-62038AF4AA23}"/>
              </a:ext>
            </a:extLst>
          </p:cNvPr>
          <p:cNvSpPr/>
          <p:nvPr/>
        </p:nvSpPr>
        <p:spPr>
          <a:xfrm>
            <a:off x="726564" y="1705439"/>
            <a:ext cx="20178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FD1D16"/>
              </a:buClr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30204" pitchFamily="34" charset="0"/>
                <a:ea typeface="+mn-ea"/>
                <a:cs typeface="+mn-cs"/>
              </a:rPr>
              <a:t>Contrary to popular belief, Lorem Ipsum is not simply random text. It has roots in a piece of classical Latin literature from.</a:t>
            </a:r>
          </a:p>
        </p:txBody>
      </p:sp>
      <p:pic>
        <p:nvPicPr>
          <p:cNvPr id="1028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3633"/>
            <a:ext cx="11688422" cy="5824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925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9Slide.vn 1">
            <a:extLst>
              <a:ext uri="{FF2B5EF4-FFF2-40B4-BE49-F238E27FC236}">
                <a16:creationId xmlns:a16="http://schemas.microsoft.com/office/drawing/2014/main" id="{29967E8C-9235-41B6-8E98-624331CCE1AA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t="18596" b="18596"/>
          <a:stretch>
            <a:fillRect/>
          </a:stretch>
        </p:blipFill>
        <p:spPr>
          <a:xfrm>
            <a:off x="0" y="0"/>
            <a:ext cx="12192000" cy="4676775"/>
          </a:xfrm>
          <a:custGeom>
            <a:avLst/>
            <a:gdLst>
              <a:gd name="connsiteX0" fmla="*/ 0 w 12192000"/>
              <a:gd name="connsiteY0" fmla="*/ 0 h 4677539"/>
              <a:gd name="connsiteX1" fmla="*/ 12192000 w 12192000"/>
              <a:gd name="connsiteY1" fmla="*/ 0 h 4677539"/>
              <a:gd name="connsiteX2" fmla="*/ 12192000 w 12192000"/>
              <a:gd name="connsiteY2" fmla="*/ 1407886 h 4677539"/>
              <a:gd name="connsiteX3" fmla="*/ 12192000 w 12192000"/>
              <a:gd name="connsiteY3" fmla="*/ 2326996 h 4677539"/>
              <a:gd name="connsiteX4" fmla="*/ 12192000 w 12192000"/>
              <a:gd name="connsiteY4" fmla="*/ 4312090 h 4677539"/>
              <a:gd name="connsiteX5" fmla="*/ 12022667 w 12192000"/>
              <a:gd name="connsiteY5" fmla="*/ 4359836 h 4677539"/>
              <a:gd name="connsiteX6" fmla="*/ 11852804 w 12192000"/>
              <a:gd name="connsiteY6" fmla="*/ 4403632 h 4677539"/>
              <a:gd name="connsiteX7" fmla="*/ 11682412 w 12192000"/>
              <a:gd name="connsiteY7" fmla="*/ 4444198 h 4677539"/>
              <a:gd name="connsiteX8" fmla="*/ 11510962 w 12192000"/>
              <a:gd name="connsiteY8" fmla="*/ 4481173 h 4677539"/>
              <a:gd name="connsiteX9" fmla="*/ 11338454 w 12192000"/>
              <a:gd name="connsiteY9" fmla="*/ 4515277 h 4677539"/>
              <a:gd name="connsiteX10" fmla="*/ 11165417 w 12192000"/>
              <a:gd name="connsiteY10" fmla="*/ 4545432 h 4677539"/>
              <a:gd name="connsiteX11" fmla="*/ 10991321 w 12192000"/>
              <a:gd name="connsiteY11" fmla="*/ 4573074 h 4677539"/>
              <a:gd name="connsiteX12" fmla="*/ 10816696 w 12192000"/>
              <a:gd name="connsiteY12" fmla="*/ 4596767 h 4677539"/>
              <a:gd name="connsiteX13" fmla="*/ 10642071 w 12192000"/>
              <a:gd name="connsiteY13" fmla="*/ 4617588 h 4677539"/>
              <a:gd name="connsiteX14" fmla="*/ 10465858 w 12192000"/>
              <a:gd name="connsiteY14" fmla="*/ 4635179 h 4677539"/>
              <a:gd name="connsiteX15" fmla="*/ 10289117 w 12192000"/>
              <a:gd name="connsiteY15" fmla="*/ 4649538 h 4677539"/>
              <a:gd name="connsiteX16" fmla="*/ 10111846 w 12192000"/>
              <a:gd name="connsiteY16" fmla="*/ 4661026 h 4677539"/>
              <a:gd name="connsiteX17" fmla="*/ 9933517 w 12192000"/>
              <a:gd name="connsiteY17" fmla="*/ 4669641 h 4677539"/>
              <a:gd name="connsiteX18" fmla="*/ 9755188 w 12192000"/>
              <a:gd name="connsiteY18" fmla="*/ 4675026 h 4677539"/>
              <a:gd name="connsiteX19" fmla="*/ 9575271 w 12192000"/>
              <a:gd name="connsiteY19" fmla="*/ 4677539 h 4677539"/>
              <a:gd name="connsiteX20" fmla="*/ 9395354 w 12192000"/>
              <a:gd name="connsiteY20" fmla="*/ 4676821 h 4677539"/>
              <a:gd name="connsiteX21" fmla="*/ 9214908 w 12192000"/>
              <a:gd name="connsiteY21" fmla="*/ 4673590 h 4677539"/>
              <a:gd name="connsiteX22" fmla="*/ 9033404 w 12192000"/>
              <a:gd name="connsiteY22" fmla="*/ 4666770 h 4677539"/>
              <a:gd name="connsiteX23" fmla="*/ 8851371 w 12192000"/>
              <a:gd name="connsiteY23" fmla="*/ 4657795 h 4677539"/>
              <a:gd name="connsiteX24" fmla="*/ 8668279 w 12192000"/>
              <a:gd name="connsiteY24" fmla="*/ 4645948 h 4677539"/>
              <a:gd name="connsiteX25" fmla="*/ 8484658 w 12192000"/>
              <a:gd name="connsiteY25" fmla="*/ 4631230 h 4677539"/>
              <a:gd name="connsiteX26" fmla="*/ 8301037 w 12192000"/>
              <a:gd name="connsiteY26" fmla="*/ 4613639 h 4677539"/>
              <a:gd name="connsiteX27" fmla="*/ 8116887 w 12192000"/>
              <a:gd name="connsiteY27" fmla="*/ 4593536 h 4677539"/>
              <a:gd name="connsiteX28" fmla="*/ 7931679 w 12192000"/>
              <a:gd name="connsiteY28" fmla="*/ 4570561 h 4677539"/>
              <a:gd name="connsiteX29" fmla="*/ 7745941 w 12192000"/>
              <a:gd name="connsiteY29" fmla="*/ 4544714 h 4677539"/>
              <a:gd name="connsiteX30" fmla="*/ 7559146 w 12192000"/>
              <a:gd name="connsiteY30" fmla="*/ 4516713 h 4677539"/>
              <a:gd name="connsiteX31" fmla="*/ 7372350 w 12192000"/>
              <a:gd name="connsiteY31" fmla="*/ 4485840 h 4677539"/>
              <a:gd name="connsiteX32" fmla="*/ 7185025 w 12192000"/>
              <a:gd name="connsiteY32" fmla="*/ 4452813 h 4677539"/>
              <a:gd name="connsiteX33" fmla="*/ 6996641 w 12192000"/>
              <a:gd name="connsiteY33" fmla="*/ 4417274 h 4677539"/>
              <a:gd name="connsiteX34" fmla="*/ 6807729 w 12192000"/>
              <a:gd name="connsiteY34" fmla="*/ 4378862 h 4677539"/>
              <a:gd name="connsiteX35" fmla="*/ 6618816 w 12192000"/>
              <a:gd name="connsiteY35" fmla="*/ 4338296 h 4677539"/>
              <a:gd name="connsiteX36" fmla="*/ 6428846 w 12192000"/>
              <a:gd name="connsiteY36" fmla="*/ 4295218 h 4677539"/>
              <a:gd name="connsiteX37" fmla="*/ 6229350 w 12192000"/>
              <a:gd name="connsiteY37" fmla="*/ 4252140 h 4677539"/>
              <a:gd name="connsiteX38" fmla="*/ 6030384 w 12192000"/>
              <a:gd name="connsiteY38" fmla="*/ 4211215 h 4677539"/>
              <a:gd name="connsiteX39" fmla="*/ 5830887 w 12192000"/>
              <a:gd name="connsiteY39" fmla="*/ 4172086 h 4677539"/>
              <a:gd name="connsiteX40" fmla="*/ 5631392 w 12192000"/>
              <a:gd name="connsiteY40" fmla="*/ 4135469 h 4677539"/>
              <a:gd name="connsiteX41" fmla="*/ 5431366 w 12192000"/>
              <a:gd name="connsiteY41" fmla="*/ 4101006 h 4677539"/>
              <a:gd name="connsiteX42" fmla="*/ 5231871 w 12192000"/>
              <a:gd name="connsiteY42" fmla="*/ 4068338 h 4677539"/>
              <a:gd name="connsiteX43" fmla="*/ 5031316 w 12192000"/>
              <a:gd name="connsiteY43" fmla="*/ 4038901 h 4677539"/>
              <a:gd name="connsiteX44" fmla="*/ 4831821 w 12192000"/>
              <a:gd name="connsiteY44" fmla="*/ 4011618 h 4677539"/>
              <a:gd name="connsiteX45" fmla="*/ 4631267 w 12192000"/>
              <a:gd name="connsiteY45" fmla="*/ 3986848 h 4677539"/>
              <a:gd name="connsiteX46" fmla="*/ 4431771 w 12192000"/>
              <a:gd name="connsiteY46" fmla="*/ 3964591 h 4677539"/>
              <a:gd name="connsiteX47" fmla="*/ 4231216 w 12192000"/>
              <a:gd name="connsiteY47" fmla="*/ 3944847 h 4677539"/>
              <a:gd name="connsiteX48" fmla="*/ 4031191 w 12192000"/>
              <a:gd name="connsiteY48" fmla="*/ 3928692 h 4677539"/>
              <a:gd name="connsiteX49" fmla="*/ 3830638 w 12192000"/>
              <a:gd name="connsiteY49" fmla="*/ 3914692 h 4677539"/>
              <a:gd name="connsiteX50" fmla="*/ 3630083 w 12192000"/>
              <a:gd name="connsiteY50" fmla="*/ 3903563 h 4677539"/>
              <a:gd name="connsiteX51" fmla="*/ 3429529 w 12192000"/>
              <a:gd name="connsiteY51" fmla="*/ 3895307 h 4677539"/>
              <a:gd name="connsiteX52" fmla="*/ 3228446 w 12192000"/>
              <a:gd name="connsiteY52" fmla="*/ 3890640 h 4677539"/>
              <a:gd name="connsiteX53" fmla="*/ 3028421 w 12192000"/>
              <a:gd name="connsiteY53" fmla="*/ 3888486 h 4677539"/>
              <a:gd name="connsiteX54" fmla="*/ 2826808 w 12192000"/>
              <a:gd name="connsiteY54" fmla="*/ 3889922 h 4677539"/>
              <a:gd name="connsiteX55" fmla="*/ 2625725 w 12192000"/>
              <a:gd name="connsiteY55" fmla="*/ 3894589 h 4677539"/>
              <a:gd name="connsiteX56" fmla="*/ 2424642 w 12192000"/>
              <a:gd name="connsiteY56" fmla="*/ 3902486 h 4677539"/>
              <a:gd name="connsiteX57" fmla="*/ 2223558 w 12192000"/>
              <a:gd name="connsiteY57" fmla="*/ 3913615 h 4677539"/>
              <a:gd name="connsiteX58" fmla="*/ 2021417 w 12192000"/>
              <a:gd name="connsiteY58" fmla="*/ 3928333 h 4677539"/>
              <a:gd name="connsiteX59" fmla="*/ 1820333 w 12192000"/>
              <a:gd name="connsiteY59" fmla="*/ 3946283 h 4677539"/>
              <a:gd name="connsiteX60" fmla="*/ 1618721 w 12192000"/>
              <a:gd name="connsiteY60" fmla="*/ 3967822 h 4677539"/>
              <a:gd name="connsiteX61" fmla="*/ 1416579 w 12192000"/>
              <a:gd name="connsiteY61" fmla="*/ 3993310 h 4677539"/>
              <a:gd name="connsiteX62" fmla="*/ 1214438 w 12192000"/>
              <a:gd name="connsiteY62" fmla="*/ 4022388 h 4677539"/>
              <a:gd name="connsiteX63" fmla="*/ 1012825 w 12192000"/>
              <a:gd name="connsiteY63" fmla="*/ 4055415 h 4677539"/>
              <a:gd name="connsiteX64" fmla="*/ 810683 w 12192000"/>
              <a:gd name="connsiteY64" fmla="*/ 4092390 h 4677539"/>
              <a:gd name="connsiteX65" fmla="*/ 608012 w 12192000"/>
              <a:gd name="connsiteY65" fmla="*/ 4132956 h 4677539"/>
              <a:gd name="connsiteX66" fmla="*/ 405342 w 12192000"/>
              <a:gd name="connsiteY66" fmla="*/ 4177470 h 4677539"/>
              <a:gd name="connsiteX67" fmla="*/ 202671 w 12192000"/>
              <a:gd name="connsiteY67" fmla="*/ 4226293 h 4677539"/>
              <a:gd name="connsiteX68" fmla="*/ 0 w 12192000"/>
              <a:gd name="connsiteY68" fmla="*/ 4279782 h 4677539"/>
              <a:gd name="connsiteX69" fmla="*/ 0 w 12192000"/>
              <a:gd name="connsiteY69" fmla="*/ 2326996 h 4677539"/>
              <a:gd name="connsiteX70" fmla="*/ 0 w 12192000"/>
              <a:gd name="connsiteY70" fmla="*/ 1407886 h 4677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2192000" h="4677539">
                <a:moveTo>
                  <a:pt x="0" y="0"/>
                </a:moveTo>
                <a:lnTo>
                  <a:pt x="12192000" y="0"/>
                </a:lnTo>
                <a:lnTo>
                  <a:pt x="12192000" y="1407886"/>
                </a:lnTo>
                <a:lnTo>
                  <a:pt x="12192000" y="2326996"/>
                </a:lnTo>
                <a:lnTo>
                  <a:pt x="12192000" y="4312090"/>
                </a:lnTo>
                <a:lnTo>
                  <a:pt x="12022667" y="4359836"/>
                </a:lnTo>
                <a:lnTo>
                  <a:pt x="11852804" y="4403632"/>
                </a:lnTo>
                <a:lnTo>
                  <a:pt x="11682412" y="4444198"/>
                </a:lnTo>
                <a:lnTo>
                  <a:pt x="11510962" y="4481173"/>
                </a:lnTo>
                <a:lnTo>
                  <a:pt x="11338454" y="4515277"/>
                </a:lnTo>
                <a:lnTo>
                  <a:pt x="11165417" y="4545432"/>
                </a:lnTo>
                <a:lnTo>
                  <a:pt x="10991321" y="4573074"/>
                </a:lnTo>
                <a:lnTo>
                  <a:pt x="10816696" y="4596767"/>
                </a:lnTo>
                <a:lnTo>
                  <a:pt x="10642071" y="4617588"/>
                </a:lnTo>
                <a:lnTo>
                  <a:pt x="10465858" y="4635179"/>
                </a:lnTo>
                <a:lnTo>
                  <a:pt x="10289117" y="4649538"/>
                </a:lnTo>
                <a:lnTo>
                  <a:pt x="10111846" y="4661026"/>
                </a:lnTo>
                <a:lnTo>
                  <a:pt x="9933517" y="4669641"/>
                </a:lnTo>
                <a:lnTo>
                  <a:pt x="9755188" y="4675026"/>
                </a:lnTo>
                <a:lnTo>
                  <a:pt x="9575271" y="4677539"/>
                </a:lnTo>
                <a:lnTo>
                  <a:pt x="9395354" y="4676821"/>
                </a:lnTo>
                <a:lnTo>
                  <a:pt x="9214908" y="4673590"/>
                </a:lnTo>
                <a:lnTo>
                  <a:pt x="9033404" y="4666770"/>
                </a:lnTo>
                <a:lnTo>
                  <a:pt x="8851371" y="4657795"/>
                </a:lnTo>
                <a:lnTo>
                  <a:pt x="8668279" y="4645948"/>
                </a:lnTo>
                <a:lnTo>
                  <a:pt x="8484658" y="4631230"/>
                </a:lnTo>
                <a:lnTo>
                  <a:pt x="8301037" y="4613639"/>
                </a:lnTo>
                <a:lnTo>
                  <a:pt x="8116887" y="4593536"/>
                </a:lnTo>
                <a:lnTo>
                  <a:pt x="7931679" y="4570561"/>
                </a:lnTo>
                <a:lnTo>
                  <a:pt x="7745941" y="4544714"/>
                </a:lnTo>
                <a:lnTo>
                  <a:pt x="7559146" y="4516713"/>
                </a:lnTo>
                <a:lnTo>
                  <a:pt x="7372350" y="4485840"/>
                </a:lnTo>
                <a:lnTo>
                  <a:pt x="7185025" y="4452813"/>
                </a:lnTo>
                <a:lnTo>
                  <a:pt x="6996641" y="4417274"/>
                </a:lnTo>
                <a:lnTo>
                  <a:pt x="6807729" y="4378862"/>
                </a:lnTo>
                <a:lnTo>
                  <a:pt x="6618816" y="4338296"/>
                </a:lnTo>
                <a:lnTo>
                  <a:pt x="6428846" y="4295218"/>
                </a:lnTo>
                <a:lnTo>
                  <a:pt x="6229350" y="4252140"/>
                </a:lnTo>
                <a:lnTo>
                  <a:pt x="6030384" y="4211215"/>
                </a:lnTo>
                <a:lnTo>
                  <a:pt x="5830887" y="4172086"/>
                </a:lnTo>
                <a:lnTo>
                  <a:pt x="5631392" y="4135469"/>
                </a:lnTo>
                <a:lnTo>
                  <a:pt x="5431366" y="4101006"/>
                </a:lnTo>
                <a:lnTo>
                  <a:pt x="5231871" y="4068338"/>
                </a:lnTo>
                <a:lnTo>
                  <a:pt x="5031316" y="4038901"/>
                </a:lnTo>
                <a:lnTo>
                  <a:pt x="4831821" y="4011618"/>
                </a:lnTo>
                <a:lnTo>
                  <a:pt x="4631267" y="3986848"/>
                </a:lnTo>
                <a:lnTo>
                  <a:pt x="4431771" y="3964591"/>
                </a:lnTo>
                <a:lnTo>
                  <a:pt x="4231216" y="3944847"/>
                </a:lnTo>
                <a:lnTo>
                  <a:pt x="4031191" y="3928692"/>
                </a:lnTo>
                <a:lnTo>
                  <a:pt x="3830638" y="3914692"/>
                </a:lnTo>
                <a:lnTo>
                  <a:pt x="3630083" y="3903563"/>
                </a:lnTo>
                <a:lnTo>
                  <a:pt x="3429529" y="3895307"/>
                </a:lnTo>
                <a:lnTo>
                  <a:pt x="3228446" y="3890640"/>
                </a:lnTo>
                <a:lnTo>
                  <a:pt x="3028421" y="3888486"/>
                </a:lnTo>
                <a:lnTo>
                  <a:pt x="2826808" y="3889922"/>
                </a:lnTo>
                <a:lnTo>
                  <a:pt x="2625725" y="3894589"/>
                </a:lnTo>
                <a:lnTo>
                  <a:pt x="2424642" y="3902486"/>
                </a:lnTo>
                <a:lnTo>
                  <a:pt x="2223558" y="3913615"/>
                </a:lnTo>
                <a:lnTo>
                  <a:pt x="2021417" y="3928333"/>
                </a:lnTo>
                <a:lnTo>
                  <a:pt x="1820333" y="3946283"/>
                </a:lnTo>
                <a:lnTo>
                  <a:pt x="1618721" y="3967822"/>
                </a:lnTo>
                <a:lnTo>
                  <a:pt x="1416579" y="3993310"/>
                </a:lnTo>
                <a:lnTo>
                  <a:pt x="1214438" y="4022388"/>
                </a:lnTo>
                <a:lnTo>
                  <a:pt x="1012825" y="4055415"/>
                </a:lnTo>
                <a:lnTo>
                  <a:pt x="810683" y="4092390"/>
                </a:lnTo>
                <a:lnTo>
                  <a:pt x="608012" y="4132956"/>
                </a:lnTo>
                <a:lnTo>
                  <a:pt x="405342" y="4177470"/>
                </a:lnTo>
                <a:lnTo>
                  <a:pt x="202671" y="4226293"/>
                </a:lnTo>
                <a:lnTo>
                  <a:pt x="0" y="4279782"/>
                </a:lnTo>
                <a:lnTo>
                  <a:pt x="0" y="2326996"/>
                </a:lnTo>
                <a:lnTo>
                  <a:pt x="0" y="1407886"/>
                </a:lnTo>
                <a:close/>
              </a:path>
            </a:pathLst>
          </a:custGeom>
        </p:spPr>
      </p:pic>
      <p:sp>
        <p:nvSpPr>
          <p:cNvPr id="69" name="9Slide.vn 2">
            <a:extLst>
              <a:ext uri="{FF2B5EF4-FFF2-40B4-BE49-F238E27FC236}">
                <a16:creationId xmlns:a16="http://schemas.microsoft.com/office/drawing/2014/main" id="{85C6E5AE-A91A-4A40-BCC2-3589B3BE12B6}"/>
              </a:ext>
            </a:extLst>
          </p:cNvPr>
          <p:cNvSpPr/>
          <p:nvPr/>
        </p:nvSpPr>
        <p:spPr>
          <a:xfrm>
            <a:off x="0" y="0"/>
            <a:ext cx="12192000" cy="4677539"/>
          </a:xfrm>
          <a:custGeom>
            <a:avLst/>
            <a:gdLst>
              <a:gd name="connsiteX0" fmla="*/ 0 w 12192000"/>
              <a:gd name="connsiteY0" fmla="*/ 0 h 4677539"/>
              <a:gd name="connsiteX1" fmla="*/ 12192000 w 12192000"/>
              <a:gd name="connsiteY1" fmla="*/ 0 h 4677539"/>
              <a:gd name="connsiteX2" fmla="*/ 12192000 w 12192000"/>
              <a:gd name="connsiteY2" fmla="*/ 1407886 h 4677539"/>
              <a:gd name="connsiteX3" fmla="*/ 12192000 w 12192000"/>
              <a:gd name="connsiteY3" fmla="*/ 2326996 h 4677539"/>
              <a:gd name="connsiteX4" fmla="*/ 12192000 w 12192000"/>
              <a:gd name="connsiteY4" fmla="*/ 4312090 h 4677539"/>
              <a:gd name="connsiteX5" fmla="*/ 12022667 w 12192000"/>
              <a:gd name="connsiteY5" fmla="*/ 4359836 h 4677539"/>
              <a:gd name="connsiteX6" fmla="*/ 11852804 w 12192000"/>
              <a:gd name="connsiteY6" fmla="*/ 4403632 h 4677539"/>
              <a:gd name="connsiteX7" fmla="*/ 11682412 w 12192000"/>
              <a:gd name="connsiteY7" fmla="*/ 4444198 h 4677539"/>
              <a:gd name="connsiteX8" fmla="*/ 11510962 w 12192000"/>
              <a:gd name="connsiteY8" fmla="*/ 4481173 h 4677539"/>
              <a:gd name="connsiteX9" fmla="*/ 11338454 w 12192000"/>
              <a:gd name="connsiteY9" fmla="*/ 4515277 h 4677539"/>
              <a:gd name="connsiteX10" fmla="*/ 11165417 w 12192000"/>
              <a:gd name="connsiteY10" fmla="*/ 4545432 h 4677539"/>
              <a:gd name="connsiteX11" fmla="*/ 10991321 w 12192000"/>
              <a:gd name="connsiteY11" fmla="*/ 4573074 h 4677539"/>
              <a:gd name="connsiteX12" fmla="*/ 10816696 w 12192000"/>
              <a:gd name="connsiteY12" fmla="*/ 4596767 h 4677539"/>
              <a:gd name="connsiteX13" fmla="*/ 10642071 w 12192000"/>
              <a:gd name="connsiteY13" fmla="*/ 4617588 h 4677539"/>
              <a:gd name="connsiteX14" fmla="*/ 10465858 w 12192000"/>
              <a:gd name="connsiteY14" fmla="*/ 4635179 h 4677539"/>
              <a:gd name="connsiteX15" fmla="*/ 10289117 w 12192000"/>
              <a:gd name="connsiteY15" fmla="*/ 4649538 h 4677539"/>
              <a:gd name="connsiteX16" fmla="*/ 10111846 w 12192000"/>
              <a:gd name="connsiteY16" fmla="*/ 4661026 h 4677539"/>
              <a:gd name="connsiteX17" fmla="*/ 9933517 w 12192000"/>
              <a:gd name="connsiteY17" fmla="*/ 4669641 h 4677539"/>
              <a:gd name="connsiteX18" fmla="*/ 9755188 w 12192000"/>
              <a:gd name="connsiteY18" fmla="*/ 4675026 h 4677539"/>
              <a:gd name="connsiteX19" fmla="*/ 9575271 w 12192000"/>
              <a:gd name="connsiteY19" fmla="*/ 4677539 h 4677539"/>
              <a:gd name="connsiteX20" fmla="*/ 9395354 w 12192000"/>
              <a:gd name="connsiteY20" fmla="*/ 4676821 h 4677539"/>
              <a:gd name="connsiteX21" fmla="*/ 9214908 w 12192000"/>
              <a:gd name="connsiteY21" fmla="*/ 4673590 h 4677539"/>
              <a:gd name="connsiteX22" fmla="*/ 9033404 w 12192000"/>
              <a:gd name="connsiteY22" fmla="*/ 4666770 h 4677539"/>
              <a:gd name="connsiteX23" fmla="*/ 8851371 w 12192000"/>
              <a:gd name="connsiteY23" fmla="*/ 4657795 h 4677539"/>
              <a:gd name="connsiteX24" fmla="*/ 8668279 w 12192000"/>
              <a:gd name="connsiteY24" fmla="*/ 4645948 h 4677539"/>
              <a:gd name="connsiteX25" fmla="*/ 8484658 w 12192000"/>
              <a:gd name="connsiteY25" fmla="*/ 4631230 h 4677539"/>
              <a:gd name="connsiteX26" fmla="*/ 8301037 w 12192000"/>
              <a:gd name="connsiteY26" fmla="*/ 4613639 h 4677539"/>
              <a:gd name="connsiteX27" fmla="*/ 8116887 w 12192000"/>
              <a:gd name="connsiteY27" fmla="*/ 4593536 h 4677539"/>
              <a:gd name="connsiteX28" fmla="*/ 7931679 w 12192000"/>
              <a:gd name="connsiteY28" fmla="*/ 4570561 h 4677539"/>
              <a:gd name="connsiteX29" fmla="*/ 7745941 w 12192000"/>
              <a:gd name="connsiteY29" fmla="*/ 4544714 h 4677539"/>
              <a:gd name="connsiteX30" fmla="*/ 7559146 w 12192000"/>
              <a:gd name="connsiteY30" fmla="*/ 4516713 h 4677539"/>
              <a:gd name="connsiteX31" fmla="*/ 7372350 w 12192000"/>
              <a:gd name="connsiteY31" fmla="*/ 4485840 h 4677539"/>
              <a:gd name="connsiteX32" fmla="*/ 7185025 w 12192000"/>
              <a:gd name="connsiteY32" fmla="*/ 4452813 h 4677539"/>
              <a:gd name="connsiteX33" fmla="*/ 6996641 w 12192000"/>
              <a:gd name="connsiteY33" fmla="*/ 4417274 h 4677539"/>
              <a:gd name="connsiteX34" fmla="*/ 6807729 w 12192000"/>
              <a:gd name="connsiteY34" fmla="*/ 4378862 h 4677539"/>
              <a:gd name="connsiteX35" fmla="*/ 6618816 w 12192000"/>
              <a:gd name="connsiteY35" fmla="*/ 4338296 h 4677539"/>
              <a:gd name="connsiteX36" fmla="*/ 6428846 w 12192000"/>
              <a:gd name="connsiteY36" fmla="*/ 4295218 h 4677539"/>
              <a:gd name="connsiteX37" fmla="*/ 6229350 w 12192000"/>
              <a:gd name="connsiteY37" fmla="*/ 4252140 h 4677539"/>
              <a:gd name="connsiteX38" fmla="*/ 6030384 w 12192000"/>
              <a:gd name="connsiteY38" fmla="*/ 4211215 h 4677539"/>
              <a:gd name="connsiteX39" fmla="*/ 5830887 w 12192000"/>
              <a:gd name="connsiteY39" fmla="*/ 4172086 h 4677539"/>
              <a:gd name="connsiteX40" fmla="*/ 5631392 w 12192000"/>
              <a:gd name="connsiteY40" fmla="*/ 4135469 h 4677539"/>
              <a:gd name="connsiteX41" fmla="*/ 5431366 w 12192000"/>
              <a:gd name="connsiteY41" fmla="*/ 4101006 h 4677539"/>
              <a:gd name="connsiteX42" fmla="*/ 5231871 w 12192000"/>
              <a:gd name="connsiteY42" fmla="*/ 4068338 h 4677539"/>
              <a:gd name="connsiteX43" fmla="*/ 5031316 w 12192000"/>
              <a:gd name="connsiteY43" fmla="*/ 4038901 h 4677539"/>
              <a:gd name="connsiteX44" fmla="*/ 4831821 w 12192000"/>
              <a:gd name="connsiteY44" fmla="*/ 4011618 h 4677539"/>
              <a:gd name="connsiteX45" fmla="*/ 4631267 w 12192000"/>
              <a:gd name="connsiteY45" fmla="*/ 3986848 h 4677539"/>
              <a:gd name="connsiteX46" fmla="*/ 4431771 w 12192000"/>
              <a:gd name="connsiteY46" fmla="*/ 3964591 h 4677539"/>
              <a:gd name="connsiteX47" fmla="*/ 4231216 w 12192000"/>
              <a:gd name="connsiteY47" fmla="*/ 3944847 h 4677539"/>
              <a:gd name="connsiteX48" fmla="*/ 4031191 w 12192000"/>
              <a:gd name="connsiteY48" fmla="*/ 3928692 h 4677539"/>
              <a:gd name="connsiteX49" fmla="*/ 3830638 w 12192000"/>
              <a:gd name="connsiteY49" fmla="*/ 3914692 h 4677539"/>
              <a:gd name="connsiteX50" fmla="*/ 3630083 w 12192000"/>
              <a:gd name="connsiteY50" fmla="*/ 3903563 h 4677539"/>
              <a:gd name="connsiteX51" fmla="*/ 3429529 w 12192000"/>
              <a:gd name="connsiteY51" fmla="*/ 3895307 h 4677539"/>
              <a:gd name="connsiteX52" fmla="*/ 3228446 w 12192000"/>
              <a:gd name="connsiteY52" fmla="*/ 3890640 h 4677539"/>
              <a:gd name="connsiteX53" fmla="*/ 3028421 w 12192000"/>
              <a:gd name="connsiteY53" fmla="*/ 3888486 h 4677539"/>
              <a:gd name="connsiteX54" fmla="*/ 2826808 w 12192000"/>
              <a:gd name="connsiteY54" fmla="*/ 3889922 h 4677539"/>
              <a:gd name="connsiteX55" fmla="*/ 2625725 w 12192000"/>
              <a:gd name="connsiteY55" fmla="*/ 3894589 h 4677539"/>
              <a:gd name="connsiteX56" fmla="*/ 2424642 w 12192000"/>
              <a:gd name="connsiteY56" fmla="*/ 3902486 h 4677539"/>
              <a:gd name="connsiteX57" fmla="*/ 2223558 w 12192000"/>
              <a:gd name="connsiteY57" fmla="*/ 3913615 h 4677539"/>
              <a:gd name="connsiteX58" fmla="*/ 2021417 w 12192000"/>
              <a:gd name="connsiteY58" fmla="*/ 3928333 h 4677539"/>
              <a:gd name="connsiteX59" fmla="*/ 1820333 w 12192000"/>
              <a:gd name="connsiteY59" fmla="*/ 3946283 h 4677539"/>
              <a:gd name="connsiteX60" fmla="*/ 1618721 w 12192000"/>
              <a:gd name="connsiteY60" fmla="*/ 3967822 h 4677539"/>
              <a:gd name="connsiteX61" fmla="*/ 1416579 w 12192000"/>
              <a:gd name="connsiteY61" fmla="*/ 3993310 h 4677539"/>
              <a:gd name="connsiteX62" fmla="*/ 1214438 w 12192000"/>
              <a:gd name="connsiteY62" fmla="*/ 4022388 h 4677539"/>
              <a:gd name="connsiteX63" fmla="*/ 1012825 w 12192000"/>
              <a:gd name="connsiteY63" fmla="*/ 4055415 h 4677539"/>
              <a:gd name="connsiteX64" fmla="*/ 810683 w 12192000"/>
              <a:gd name="connsiteY64" fmla="*/ 4092390 h 4677539"/>
              <a:gd name="connsiteX65" fmla="*/ 608012 w 12192000"/>
              <a:gd name="connsiteY65" fmla="*/ 4132956 h 4677539"/>
              <a:gd name="connsiteX66" fmla="*/ 405342 w 12192000"/>
              <a:gd name="connsiteY66" fmla="*/ 4177470 h 4677539"/>
              <a:gd name="connsiteX67" fmla="*/ 202671 w 12192000"/>
              <a:gd name="connsiteY67" fmla="*/ 4226293 h 4677539"/>
              <a:gd name="connsiteX68" fmla="*/ 0 w 12192000"/>
              <a:gd name="connsiteY68" fmla="*/ 4279782 h 4677539"/>
              <a:gd name="connsiteX69" fmla="*/ 0 w 12192000"/>
              <a:gd name="connsiteY69" fmla="*/ 2326996 h 4677539"/>
              <a:gd name="connsiteX70" fmla="*/ 0 w 12192000"/>
              <a:gd name="connsiteY70" fmla="*/ 1407886 h 4677539"/>
              <a:gd name="connsiteX71" fmla="*/ 0 w 12192000"/>
              <a:gd name="connsiteY71" fmla="*/ 0 h 4677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2192000" h="4677539">
                <a:moveTo>
                  <a:pt x="0" y="0"/>
                </a:moveTo>
                <a:lnTo>
                  <a:pt x="12192000" y="0"/>
                </a:lnTo>
                <a:lnTo>
                  <a:pt x="12192000" y="1407886"/>
                </a:lnTo>
                <a:lnTo>
                  <a:pt x="12192000" y="2326996"/>
                </a:lnTo>
                <a:lnTo>
                  <a:pt x="12192000" y="4312090"/>
                </a:lnTo>
                <a:lnTo>
                  <a:pt x="12022667" y="4359836"/>
                </a:lnTo>
                <a:lnTo>
                  <a:pt x="11852804" y="4403632"/>
                </a:lnTo>
                <a:lnTo>
                  <a:pt x="11682412" y="4444198"/>
                </a:lnTo>
                <a:lnTo>
                  <a:pt x="11510962" y="4481173"/>
                </a:lnTo>
                <a:lnTo>
                  <a:pt x="11338454" y="4515277"/>
                </a:lnTo>
                <a:lnTo>
                  <a:pt x="11165417" y="4545432"/>
                </a:lnTo>
                <a:lnTo>
                  <a:pt x="10991321" y="4573074"/>
                </a:lnTo>
                <a:lnTo>
                  <a:pt x="10816696" y="4596767"/>
                </a:lnTo>
                <a:lnTo>
                  <a:pt x="10642071" y="4617588"/>
                </a:lnTo>
                <a:lnTo>
                  <a:pt x="10465858" y="4635179"/>
                </a:lnTo>
                <a:lnTo>
                  <a:pt x="10289117" y="4649538"/>
                </a:lnTo>
                <a:lnTo>
                  <a:pt x="10111846" y="4661026"/>
                </a:lnTo>
                <a:lnTo>
                  <a:pt x="9933517" y="4669641"/>
                </a:lnTo>
                <a:lnTo>
                  <a:pt x="9755188" y="4675026"/>
                </a:lnTo>
                <a:lnTo>
                  <a:pt x="9575271" y="4677539"/>
                </a:lnTo>
                <a:lnTo>
                  <a:pt x="9395354" y="4676821"/>
                </a:lnTo>
                <a:lnTo>
                  <a:pt x="9214908" y="4673590"/>
                </a:lnTo>
                <a:lnTo>
                  <a:pt x="9033404" y="4666770"/>
                </a:lnTo>
                <a:lnTo>
                  <a:pt x="8851371" y="4657795"/>
                </a:lnTo>
                <a:lnTo>
                  <a:pt x="8668279" y="4645948"/>
                </a:lnTo>
                <a:lnTo>
                  <a:pt x="8484658" y="4631230"/>
                </a:lnTo>
                <a:lnTo>
                  <a:pt x="8301037" y="4613639"/>
                </a:lnTo>
                <a:lnTo>
                  <a:pt x="8116887" y="4593536"/>
                </a:lnTo>
                <a:lnTo>
                  <a:pt x="7931679" y="4570561"/>
                </a:lnTo>
                <a:lnTo>
                  <a:pt x="7745941" y="4544714"/>
                </a:lnTo>
                <a:lnTo>
                  <a:pt x="7559146" y="4516713"/>
                </a:lnTo>
                <a:lnTo>
                  <a:pt x="7372350" y="4485840"/>
                </a:lnTo>
                <a:lnTo>
                  <a:pt x="7185025" y="4452813"/>
                </a:lnTo>
                <a:lnTo>
                  <a:pt x="6996641" y="4417274"/>
                </a:lnTo>
                <a:lnTo>
                  <a:pt x="6807729" y="4378862"/>
                </a:lnTo>
                <a:lnTo>
                  <a:pt x="6618816" y="4338296"/>
                </a:lnTo>
                <a:lnTo>
                  <a:pt x="6428846" y="4295218"/>
                </a:lnTo>
                <a:lnTo>
                  <a:pt x="6229350" y="4252140"/>
                </a:lnTo>
                <a:lnTo>
                  <a:pt x="6030384" y="4211215"/>
                </a:lnTo>
                <a:lnTo>
                  <a:pt x="5830887" y="4172086"/>
                </a:lnTo>
                <a:lnTo>
                  <a:pt x="5631392" y="4135469"/>
                </a:lnTo>
                <a:lnTo>
                  <a:pt x="5431366" y="4101006"/>
                </a:lnTo>
                <a:lnTo>
                  <a:pt x="5231871" y="4068338"/>
                </a:lnTo>
                <a:lnTo>
                  <a:pt x="5031316" y="4038901"/>
                </a:lnTo>
                <a:lnTo>
                  <a:pt x="4831821" y="4011618"/>
                </a:lnTo>
                <a:lnTo>
                  <a:pt x="4631267" y="3986848"/>
                </a:lnTo>
                <a:lnTo>
                  <a:pt x="4431771" y="3964591"/>
                </a:lnTo>
                <a:lnTo>
                  <a:pt x="4231216" y="3944847"/>
                </a:lnTo>
                <a:lnTo>
                  <a:pt x="4031191" y="3928692"/>
                </a:lnTo>
                <a:lnTo>
                  <a:pt x="3830638" y="3914692"/>
                </a:lnTo>
                <a:lnTo>
                  <a:pt x="3630083" y="3903563"/>
                </a:lnTo>
                <a:lnTo>
                  <a:pt x="3429529" y="3895307"/>
                </a:lnTo>
                <a:lnTo>
                  <a:pt x="3228446" y="3890640"/>
                </a:lnTo>
                <a:lnTo>
                  <a:pt x="3028421" y="3888486"/>
                </a:lnTo>
                <a:lnTo>
                  <a:pt x="2826808" y="3889922"/>
                </a:lnTo>
                <a:lnTo>
                  <a:pt x="2625725" y="3894589"/>
                </a:lnTo>
                <a:lnTo>
                  <a:pt x="2424642" y="3902486"/>
                </a:lnTo>
                <a:lnTo>
                  <a:pt x="2223558" y="3913615"/>
                </a:lnTo>
                <a:lnTo>
                  <a:pt x="2021417" y="3928333"/>
                </a:lnTo>
                <a:lnTo>
                  <a:pt x="1820333" y="3946283"/>
                </a:lnTo>
                <a:lnTo>
                  <a:pt x="1618721" y="3967822"/>
                </a:lnTo>
                <a:lnTo>
                  <a:pt x="1416579" y="3993310"/>
                </a:lnTo>
                <a:lnTo>
                  <a:pt x="1214438" y="4022388"/>
                </a:lnTo>
                <a:lnTo>
                  <a:pt x="1012825" y="4055415"/>
                </a:lnTo>
                <a:lnTo>
                  <a:pt x="810683" y="4092390"/>
                </a:lnTo>
                <a:lnTo>
                  <a:pt x="608012" y="4132956"/>
                </a:lnTo>
                <a:lnTo>
                  <a:pt x="405342" y="4177470"/>
                </a:lnTo>
                <a:lnTo>
                  <a:pt x="202671" y="4226293"/>
                </a:lnTo>
                <a:lnTo>
                  <a:pt x="0" y="4279782"/>
                </a:lnTo>
                <a:lnTo>
                  <a:pt x="0" y="2326996"/>
                </a:lnTo>
                <a:lnTo>
                  <a:pt x="0" y="1407886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4" name="9Slide.vn 8">
            <a:extLst>
              <a:ext uri="{FF2B5EF4-FFF2-40B4-BE49-F238E27FC236}">
                <a16:creationId xmlns:a16="http://schemas.microsoft.com/office/drawing/2014/main" id="{8130DDC8-AD9D-4E45-9C78-ACB4EF252958}"/>
              </a:ext>
            </a:extLst>
          </p:cNvPr>
          <p:cNvGrpSpPr/>
          <p:nvPr/>
        </p:nvGrpSpPr>
        <p:grpSpPr>
          <a:xfrm>
            <a:off x="768339" y="222465"/>
            <a:ext cx="4862409" cy="1080835"/>
            <a:chOff x="7236823" y="3139954"/>
            <a:chExt cx="4438280" cy="1312650"/>
          </a:xfrm>
        </p:grpSpPr>
        <p:sp>
          <p:nvSpPr>
            <p:cNvPr id="75" name="9Slide.vn 9">
              <a:extLst>
                <a:ext uri="{FF2B5EF4-FFF2-40B4-BE49-F238E27FC236}">
                  <a16:creationId xmlns:a16="http://schemas.microsoft.com/office/drawing/2014/main" id="{121950D4-0DD0-49F1-A403-9BA7C37940A0}"/>
                </a:ext>
              </a:extLst>
            </p:cNvPr>
            <p:cNvSpPr txBox="1"/>
            <p:nvPr/>
          </p:nvSpPr>
          <p:spPr>
            <a:xfrm>
              <a:off x="7236823" y="3276898"/>
              <a:ext cx="4438280" cy="1175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>
                <a:lnSpc>
                  <a:spcPct val="80000"/>
                </a:lnSpc>
                <a:defRPr sz="360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defRPr>
              </a:lvl1pPr>
            </a:lstStyle>
            <a:p>
              <a:r>
                <a:rPr lang="en-US" sz="44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Biểu đồ lớp </a:t>
              </a:r>
              <a:r>
                <a:rPr lang="en-US" sz="44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thực thể</a:t>
              </a:r>
            </a:p>
          </p:txBody>
        </p:sp>
        <p:sp>
          <p:nvSpPr>
            <p:cNvPr id="77" name="9Slide.vn 10">
              <a:extLst>
                <a:ext uri="{FF2B5EF4-FFF2-40B4-BE49-F238E27FC236}">
                  <a16:creationId xmlns:a16="http://schemas.microsoft.com/office/drawing/2014/main" id="{C32391A4-AFEA-4A03-90EC-24752A1CB8A5}"/>
                </a:ext>
              </a:extLst>
            </p:cNvPr>
            <p:cNvSpPr/>
            <p:nvPr/>
          </p:nvSpPr>
          <p:spPr>
            <a:xfrm>
              <a:off x="9155752" y="3139954"/>
              <a:ext cx="600422" cy="5327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" name="9Slide.vn 11">
            <a:extLst>
              <a:ext uri="{FF2B5EF4-FFF2-40B4-BE49-F238E27FC236}">
                <a16:creationId xmlns:a16="http://schemas.microsoft.com/office/drawing/2014/main" id="{D0A92A22-B4AA-4397-8406-5716124DAFE1}"/>
              </a:ext>
            </a:extLst>
          </p:cNvPr>
          <p:cNvGrpSpPr/>
          <p:nvPr/>
        </p:nvGrpSpPr>
        <p:grpSpPr>
          <a:xfrm>
            <a:off x="218555" y="440806"/>
            <a:ext cx="331230" cy="378456"/>
            <a:chOff x="6682705" y="4344587"/>
            <a:chExt cx="406400" cy="464344"/>
          </a:xfrm>
          <a:solidFill>
            <a:schemeClr val="tx1"/>
          </a:solidFill>
        </p:grpSpPr>
        <p:sp>
          <p:nvSpPr>
            <p:cNvPr id="27" name="9Slide.vn 12">
              <a:extLst>
                <a:ext uri="{FF2B5EF4-FFF2-40B4-BE49-F238E27FC236}">
                  <a16:creationId xmlns:a16="http://schemas.microsoft.com/office/drawing/2014/main" id="{998F1959-A437-47E6-A0DC-057937CC1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05" y="4344587"/>
              <a:ext cx="406400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30" name="9Slide.vn 13">
              <a:extLst>
                <a:ext uri="{FF2B5EF4-FFF2-40B4-BE49-F238E27FC236}">
                  <a16:creationId xmlns:a16="http://schemas.microsoft.com/office/drawing/2014/main" id="{B72E14A4-3ABE-4DA4-B6CF-555AA6EEED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1792" y="4707330"/>
              <a:ext cx="29369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32" name="9Slide.vn 14">
              <a:extLst>
                <a:ext uri="{FF2B5EF4-FFF2-40B4-BE49-F238E27FC236}">
                  <a16:creationId xmlns:a16="http://schemas.microsoft.com/office/drawing/2014/main" id="{D4961E0E-046A-42AB-9BDD-2E331EF67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1792" y="4620018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33" name="9Slide.vn 15">
              <a:extLst>
                <a:ext uri="{FF2B5EF4-FFF2-40B4-BE49-F238E27FC236}">
                  <a16:creationId xmlns:a16="http://schemas.microsoft.com/office/drawing/2014/main" id="{3562EAB2-0307-4B77-9A7F-32CE11EFC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1792" y="4532705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</p:grpSp>
      <p:sp>
        <p:nvSpPr>
          <p:cNvPr id="40" name="9Slide.vn 23">
            <a:extLst>
              <a:ext uri="{FF2B5EF4-FFF2-40B4-BE49-F238E27FC236}">
                <a16:creationId xmlns:a16="http://schemas.microsoft.com/office/drawing/2014/main" id="{AEEE1136-48E9-4E2F-A96B-65B7672AADDB}"/>
              </a:ext>
            </a:extLst>
          </p:cNvPr>
          <p:cNvSpPr>
            <a:spLocks/>
          </p:cNvSpPr>
          <p:nvPr/>
        </p:nvSpPr>
        <p:spPr bwMode="auto">
          <a:xfrm>
            <a:off x="6660116" y="3774120"/>
            <a:ext cx="378456" cy="379104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+mn-ea"/>
              <a:cs typeface="+mn-cs"/>
              <a:sym typeface="Gill Sans" charset="0"/>
            </a:endParaRPr>
          </a:p>
        </p:txBody>
      </p:sp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2585"/>
            <a:ext cx="12191999" cy="5885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726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9Slide.vn 1">
            <a:extLst>
              <a:ext uri="{FF2B5EF4-FFF2-40B4-BE49-F238E27FC236}">
                <a16:creationId xmlns:a16="http://schemas.microsoft.com/office/drawing/2014/main" id="{F5BE9C96-1173-4E6E-AC6C-4B2ED110D24F}"/>
              </a:ext>
            </a:extLst>
          </p:cNvPr>
          <p:cNvSpPr/>
          <p:nvPr/>
        </p:nvSpPr>
        <p:spPr>
          <a:xfrm>
            <a:off x="8433690" y="106681"/>
            <a:ext cx="3758309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54000" dist="38100" dir="5400000" algn="t" rotWithShape="0">
              <a:schemeClr val="tx1">
                <a:lumMod val="65000"/>
                <a:lumOff val="35000"/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9Slide.vn 2">
            <a:extLst>
              <a:ext uri="{FF2B5EF4-FFF2-40B4-BE49-F238E27FC236}">
                <a16:creationId xmlns:a16="http://schemas.microsoft.com/office/drawing/2014/main" id="{1092CCA3-7112-446F-A4E0-B2487715E9CB}"/>
              </a:ext>
            </a:extLst>
          </p:cNvPr>
          <p:cNvSpPr/>
          <p:nvPr/>
        </p:nvSpPr>
        <p:spPr>
          <a:xfrm>
            <a:off x="1742016" y="2384158"/>
            <a:ext cx="3395660" cy="4001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9Slide.vn 4">
            <a:extLst>
              <a:ext uri="{FF2B5EF4-FFF2-40B4-BE49-F238E27FC236}">
                <a16:creationId xmlns:a16="http://schemas.microsoft.com/office/drawing/2014/main" id="{22FE9844-F54B-49DB-89D2-3BC80BBDC5EC}"/>
              </a:ext>
            </a:extLst>
          </p:cNvPr>
          <p:cNvSpPr/>
          <p:nvPr/>
        </p:nvSpPr>
        <p:spPr>
          <a:xfrm>
            <a:off x="1883093" y="2384160"/>
            <a:ext cx="67120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Helvetica" panose="020B0604020202020204" pitchFamily="34" charset="0"/>
                <a:sym typeface="Arial"/>
              </a:rPr>
              <a:t>Giao diện trang chủ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Helvetica" panose="020B0604020202020204" pitchFamily="34" charset="0"/>
              <a:sym typeface="Arial"/>
            </a:endParaRPr>
          </a:p>
        </p:txBody>
      </p:sp>
      <p:sp>
        <p:nvSpPr>
          <p:cNvPr id="65" name="9Slide.vn 13">
            <a:extLst>
              <a:ext uri="{FF2B5EF4-FFF2-40B4-BE49-F238E27FC236}">
                <a16:creationId xmlns:a16="http://schemas.microsoft.com/office/drawing/2014/main" id="{15A73504-CDE2-424C-99DE-D3466D0B6802}"/>
              </a:ext>
            </a:extLst>
          </p:cNvPr>
          <p:cNvSpPr txBox="1"/>
          <p:nvPr/>
        </p:nvSpPr>
        <p:spPr>
          <a:xfrm>
            <a:off x="45403" y="1251495"/>
            <a:ext cx="618099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0000"/>
              </a:lnSpc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>
                <a:latin typeface="Times New Roman" panose="02020603050405020304" pitchFamily="18" charset="0"/>
                <a:cs typeface="Times New Roman" panose="02020603050405020304" pitchFamily="18" charset="0"/>
              </a:rPr>
              <a:t>V.Thiết kế </a:t>
            </a:r>
            <a:r>
              <a:rPr lang="en-US" sz="54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67" name="9Slide.vn 14">
            <a:extLst>
              <a:ext uri="{FF2B5EF4-FFF2-40B4-BE49-F238E27FC236}">
                <a16:creationId xmlns:a16="http://schemas.microsoft.com/office/drawing/2014/main" id="{93ECDCD5-8BB0-4CC5-8AF7-C847EE68C91A}"/>
              </a:ext>
            </a:extLst>
          </p:cNvPr>
          <p:cNvSpPr/>
          <p:nvPr/>
        </p:nvSpPr>
        <p:spPr>
          <a:xfrm>
            <a:off x="1009768" y="1072697"/>
            <a:ext cx="2190357" cy="457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4" name="9Slide.vn 20">
            <a:extLst>
              <a:ext uri="{FF2B5EF4-FFF2-40B4-BE49-F238E27FC236}">
                <a16:creationId xmlns:a16="http://schemas.microsoft.com/office/drawing/2014/main" id="{C472C4FC-2EBE-4096-A569-6D381C19C48A}"/>
              </a:ext>
            </a:extLst>
          </p:cNvPr>
          <p:cNvGrpSpPr/>
          <p:nvPr/>
        </p:nvGrpSpPr>
        <p:grpSpPr>
          <a:xfrm>
            <a:off x="881325" y="2310496"/>
            <a:ext cx="410598" cy="410598"/>
            <a:chOff x="6672418" y="2629216"/>
            <a:chExt cx="464344" cy="464344"/>
          </a:xfrm>
        </p:grpSpPr>
        <p:sp>
          <p:nvSpPr>
            <p:cNvPr id="35" name="9Slide.vn 21">
              <a:extLst>
                <a:ext uri="{FF2B5EF4-FFF2-40B4-BE49-F238E27FC236}">
                  <a16:creationId xmlns:a16="http://schemas.microsoft.com/office/drawing/2014/main" id="{AF3C9A6A-0DA5-4A31-9AB5-1BEEC7019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2418" y="2629216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36" name="9Slide.vn 22">
              <a:extLst>
                <a:ext uri="{FF2B5EF4-FFF2-40B4-BE49-F238E27FC236}">
                  <a16:creationId xmlns:a16="http://schemas.microsoft.com/office/drawing/2014/main" id="{C5A17B27-9900-4500-9987-D01761964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1506" y="2629216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37" name="9Slide.vn 23">
              <a:extLst>
                <a:ext uri="{FF2B5EF4-FFF2-40B4-BE49-F238E27FC236}">
                  <a16:creationId xmlns:a16="http://schemas.microsoft.com/office/drawing/2014/main" id="{51821D1F-5484-4F49-BF2D-4FECE394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1962" y="2629216"/>
              <a:ext cx="145257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15416"/>
                  </a:moveTo>
                  <a:cubicBezTo>
                    <a:pt x="16954" y="15452"/>
                    <a:pt x="16923" y="15487"/>
                    <a:pt x="16883" y="15523"/>
                  </a:cubicBezTo>
                  <a:cubicBezTo>
                    <a:pt x="16677" y="15701"/>
                    <a:pt x="16414" y="15870"/>
                    <a:pt x="16066" y="16020"/>
                  </a:cubicBezTo>
                  <a:cubicBezTo>
                    <a:pt x="16057" y="16024"/>
                    <a:pt x="16044" y="16027"/>
                    <a:pt x="16038" y="16031"/>
                  </a:cubicBezTo>
                  <a:cubicBezTo>
                    <a:pt x="15662" y="16192"/>
                    <a:pt x="15214" y="16334"/>
                    <a:pt x="14705" y="16454"/>
                  </a:cubicBezTo>
                  <a:cubicBezTo>
                    <a:pt x="14697" y="16457"/>
                    <a:pt x="14692" y="16458"/>
                    <a:pt x="14686" y="16459"/>
                  </a:cubicBezTo>
                  <a:cubicBezTo>
                    <a:pt x="14163" y="16582"/>
                    <a:pt x="13584" y="16681"/>
                    <a:pt x="12960" y="16749"/>
                  </a:cubicBezTo>
                  <a:cubicBezTo>
                    <a:pt x="12279" y="16826"/>
                    <a:pt x="11560" y="16875"/>
                    <a:pt x="10800" y="16875"/>
                  </a:cubicBezTo>
                  <a:cubicBezTo>
                    <a:pt x="10037" y="16875"/>
                    <a:pt x="9318" y="16826"/>
                    <a:pt x="8640" y="16749"/>
                  </a:cubicBezTo>
                  <a:cubicBezTo>
                    <a:pt x="8016" y="16681"/>
                    <a:pt x="7435" y="16582"/>
                    <a:pt x="6914" y="16459"/>
                  </a:cubicBezTo>
                  <a:cubicBezTo>
                    <a:pt x="6908" y="16458"/>
                    <a:pt x="6901" y="16457"/>
                    <a:pt x="6893" y="16454"/>
                  </a:cubicBezTo>
                  <a:cubicBezTo>
                    <a:pt x="6385" y="16334"/>
                    <a:pt x="5937" y="16192"/>
                    <a:pt x="5562" y="16031"/>
                  </a:cubicBezTo>
                  <a:cubicBezTo>
                    <a:pt x="5553" y="16027"/>
                    <a:pt x="5541" y="16024"/>
                    <a:pt x="5531" y="16020"/>
                  </a:cubicBezTo>
                  <a:cubicBezTo>
                    <a:pt x="5184" y="15870"/>
                    <a:pt x="4921" y="15701"/>
                    <a:pt x="4715" y="15523"/>
                  </a:cubicBezTo>
                  <a:cubicBezTo>
                    <a:pt x="4676" y="15487"/>
                    <a:pt x="4644" y="15452"/>
                    <a:pt x="4612" y="15416"/>
                  </a:cubicBezTo>
                  <a:cubicBezTo>
                    <a:pt x="4437" y="15236"/>
                    <a:pt x="4320" y="15047"/>
                    <a:pt x="4320" y="14850"/>
                  </a:cubicBezTo>
                  <a:cubicBezTo>
                    <a:pt x="4320" y="14650"/>
                    <a:pt x="4437" y="14462"/>
                    <a:pt x="4612" y="14281"/>
                  </a:cubicBezTo>
                  <a:cubicBezTo>
                    <a:pt x="4644" y="14246"/>
                    <a:pt x="4676" y="14210"/>
                    <a:pt x="4715" y="14176"/>
                  </a:cubicBezTo>
                  <a:cubicBezTo>
                    <a:pt x="4921" y="13998"/>
                    <a:pt x="5184" y="13829"/>
                    <a:pt x="5531" y="13677"/>
                  </a:cubicBezTo>
                  <a:cubicBezTo>
                    <a:pt x="5541" y="13674"/>
                    <a:pt x="5553" y="13671"/>
                    <a:pt x="5562" y="13667"/>
                  </a:cubicBezTo>
                  <a:cubicBezTo>
                    <a:pt x="5937" y="13507"/>
                    <a:pt x="6385" y="13364"/>
                    <a:pt x="6893" y="13244"/>
                  </a:cubicBezTo>
                  <a:cubicBezTo>
                    <a:pt x="6901" y="13242"/>
                    <a:pt x="6908" y="13240"/>
                    <a:pt x="6914" y="13238"/>
                  </a:cubicBezTo>
                  <a:cubicBezTo>
                    <a:pt x="7435" y="13117"/>
                    <a:pt x="8016" y="13018"/>
                    <a:pt x="8640" y="12948"/>
                  </a:cubicBezTo>
                  <a:cubicBezTo>
                    <a:pt x="9318" y="12873"/>
                    <a:pt x="10037" y="12825"/>
                    <a:pt x="10800" y="12825"/>
                  </a:cubicBezTo>
                  <a:cubicBezTo>
                    <a:pt x="11560" y="12825"/>
                    <a:pt x="12279" y="12873"/>
                    <a:pt x="12960" y="12948"/>
                  </a:cubicBezTo>
                  <a:cubicBezTo>
                    <a:pt x="13584" y="13018"/>
                    <a:pt x="14163" y="13117"/>
                    <a:pt x="14686" y="13238"/>
                  </a:cubicBezTo>
                  <a:cubicBezTo>
                    <a:pt x="14692" y="13240"/>
                    <a:pt x="14697" y="13242"/>
                    <a:pt x="14705" y="13244"/>
                  </a:cubicBezTo>
                  <a:cubicBezTo>
                    <a:pt x="15214" y="13364"/>
                    <a:pt x="15662" y="13507"/>
                    <a:pt x="16038" y="13667"/>
                  </a:cubicBezTo>
                  <a:cubicBezTo>
                    <a:pt x="16044" y="13671"/>
                    <a:pt x="16057" y="13674"/>
                    <a:pt x="16066" y="13677"/>
                  </a:cubicBezTo>
                  <a:cubicBezTo>
                    <a:pt x="16414" y="13829"/>
                    <a:pt x="16677" y="13998"/>
                    <a:pt x="16883" y="14176"/>
                  </a:cubicBezTo>
                  <a:cubicBezTo>
                    <a:pt x="16923" y="14210"/>
                    <a:pt x="16954" y="14246"/>
                    <a:pt x="16988" y="14281"/>
                  </a:cubicBezTo>
                  <a:cubicBezTo>
                    <a:pt x="17161" y="14462"/>
                    <a:pt x="17280" y="14650"/>
                    <a:pt x="17280" y="14850"/>
                  </a:cubicBezTo>
                  <a:cubicBezTo>
                    <a:pt x="17280" y="15047"/>
                    <a:pt x="17161" y="15236"/>
                    <a:pt x="16988" y="154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8156"/>
                  </a:lnTo>
                  <a:cubicBezTo>
                    <a:pt x="9338" y="18201"/>
                    <a:pt x="10059" y="18225"/>
                    <a:pt x="10800" y="18225"/>
                  </a:cubicBezTo>
                  <a:cubicBezTo>
                    <a:pt x="11541" y="18225"/>
                    <a:pt x="12262" y="18201"/>
                    <a:pt x="12960" y="18156"/>
                  </a:cubicBezTo>
                  <a:cubicBezTo>
                    <a:pt x="12960" y="181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11542"/>
                  </a:lnTo>
                  <a:cubicBezTo>
                    <a:pt x="12262" y="11498"/>
                    <a:pt x="11541" y="11475"/>
                    <a:pt x="10800" y="11475"/>
                  </a:cubicBezTo>
                  <a:cubicBezTo>
                    <a:pt x="10059" y="11475"/>
                    <a:pt x="9338" y="11498"/>
                    <a:pt x="8640" y="11542"/>
                  </a:cubicBezTo>
                  <a:cubicBezTo>
                    <a:pt x="8640" y="11542"/>
                    <a:pt x="8640" y="2025"/>
                    <a:pt x="8640" y="2025"/>
                  </a:cubicBezTo>
                  <a:close/>
                  <a:moveTo>
                    <a:pt x="17280" y="121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12164"/>
                  </a:lnTo>
                  <a:cubicBezTo>
                    <a:pt x="1710" y="12781"/>
                    <a:pt x="0" y="13749"/>
                    <a:pt x="0" y="14850"/>
                  </a:cubicBezTo>
                  <a:cubicBezTo>
                    <a:pt x="0" y="15950"/>
                    <a:pt x="1710" y="16918"/>
                    <a:pt x="4320" y="175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17534"/>
                  </a:lnTo>
                  <a:cubicBezTo>
                    <a:pt x="19889" y="16918"/>
                    <a:pt x="21600" y="15950"/>
                    <a:pt x="21600" y="14850"/>
                  </a:cubicBezTo>
                  <a:cubicBezTo>
                    <a:pt x="21600" y="13749"/>
                    <a:pt x="19889" y="12781"/>
                    <a:pt x="17280" y="12164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</p:grpSp>
      <p:pic>
        <p:nvPicPr>
          <p:cNvPr id="3074" name="Picture 2" descr="screencapture-localhost-8000-VIETPRO-STORE-2-public-2021-06-18-09_15_03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691" y="106681"/>
            <a:ext cx="3758309" cy="675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7298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9Slide.vn 8">
            <a:extLst>
              <a:ext uri="{FF2B5EF4-FFF2-40B4-BE49-F238E27FC236}">
                <a16:creationId xmlns:a16="http://schemas.microsoft.com/office/drawing/2014/main" id="{A6831F4D-0132-4E12-A749-FE875A3EF712}"/>
              </a:ext>
            </a:extLst>
          </p:cNvPr>
          <p:cNvSpPr/>
          <p:nvPr/>
        </p:nvSpPr>
        <p:spPr>
          <a:xfrm>
            <a:off x="614339" y="1984735"/>
            <a:ext cx="4270552" cy="583548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 marL="285750" marR="0" lvl="0" indent="-28575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20BEA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Giao diện xem chi tiết sản phẩm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20BEA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45" name="9Slide.vn 9">
            <a:extLst>
              <a:ext uri="{FF2B5EF4-FFF2-40B4-BE49-F238E27FC236}">
                <a16:creationId xmlns:a16="http://schemas.microsoft.com/office/drawing/2014/main" id="{F86F197F-935A-4F99-9965-5FAFB289BD3D}"/>
              </a:ext>
            </a:extLst>
          </p:cNvPr>
          <p:cNvSpPr txBox="1"/>
          <p:nvPr/>
        </p:nvSpPr>
        <p:spPr>
          <a:xfrm>
            <a:off x="-135249" y="1134006"/>
            <a:ext cx="5599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0000"/>
              </a:lnSpc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V.Thiết kế </a:t>
            </a:r>
            <a:r>
              <a:rPr lang="en-US" sz="40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47" name="9Slide.vn 10">
            <a:extLst>
              <a:ext uri="{FF2B5EF4-FFF2-40B4-BE49-F238E27FC236}">
                <a16:creationId xmlns:a16="http://schemas.microsoft.com/office/drawing/2014/main" id="{CC4E5BC6-D52D-413B-9167-BCB7919E60CE}"/>
              </a:ext>
            </a:extLst>
          </p:cNvPr>
          <p:cNvSpPr/>
          <p:nvPr/>
        </p:nvSpPr>
        <p:spPr>
          <a:xfrm flipV="1">
            <a:off x="1117284" y="995708"/>
            <a:ext cx="1580945" cy="457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9Slide.vn 11"/>
          <p:cNvSpPr/>
          <p:nvPr/>
        </p:nvSpPr>
        <p:spPr>
          <a:xfrm>
            <a:off x="6509017" y="1829991"/>
            <a:ext cx="5023336" cy="3946695"/>
          </a:xfrm>
          <a:prstGeom prst="rect">
            <a:avLst/>
          </a:prstGeom>
          <a:gradFill>
            <a:gsLst>
              <a:gs pos="100000">
                <a:schemeClr val="tx1">
                  <a:lumMod val="75000"/>
                  <a:lumOff val="25000"/>
                  <a:alpha val="52000"/>
                </a:schemeClr>
              </a:gs>
              <a:gs pos="0">
                <a:schemeClr val="tx1">
                  <a:lumMod val="75000"/>
                  <a:lumOff val="2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screencapture-localhost-8000-VIETPRO-STORE-2-public-chi-tiet-1-2021-06-18-09_17_4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016" y="0"/>
            <a:ext cx="554582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2971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2">
      <a:dk1>
        <a:srgbClr val="000000"/>
      </a:dk1>
      <a:lt1>
        <a:srgbClr val="FFFFFF"/>
      </a:lt1>
      <a:dk2>
        <a:srgbClr val="2D3847"/>
      </a:dk2>
      <a:lt2>
        <a:srgbClr val="000000"/>
      </a:lt2>
      <a:accent1>
        <a:srgbClr val="20BEA0"/>
      </a:accent1>
      <a:accent2>
        <a:srgbClr val="33ADD3"/>
      </a:accent2>
      <a:accent3>
        <a:srgbClr val="1E4EB8"/>
      </a:accent3>
      <a:accent4>
        <a:srgbClr val="A516DE"/>
      </a:accent4>
      <a:accent5>
        <a:srgbClr val="EE1457"/>
      </a:accent5>
      <a:accent6>
        <a:srgbClr val="EB9B0B"/>
      </a:accent6>
      <a:hlink>
        <a:srgbClr val="44546A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</TotalTime>
  <Words>229</Words>
  <Application>Microsoft Office PowerPoint</Application>
  <PresentationFormat>Widescreen</PresentationFormat>
  <Paragraphs>47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</vt:lpstr>
      <vt:lpstr>Calibri</vt:lpstr>
      <vt:lpstr>Century Gothic</vt:lpstr>
      <vt:lpstr>Gill Sans</vt:lpstr>
      <vt:lpstr>Helvetica</vt:lpstr>
      <vt:lpstr>Open Sans Semibold</vt:lpstr>
      <vt:lpstr>Roboto Bold</vt:lpstr>
      <vt:lpstr>Roboto Regular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9slide.vn</Manager>
  <Company>9slide.vn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9slide.vn</dc:title>
  <dc:subject>9slide.vn</dc:subject>
  <dc:creator>9slide.vn</dc:creator>
  <cp:keywords>9Slide.vn</cp:keywords>
  <dc:description>9slide.vn</dc:description>
  <cp:lastModifiedBy>Windows User</cp:lastModifiedBy>
  <cp:revision>78</cp:revision>
  <dcterms:created xsi:type="dcterms:W3CDTF">2018-02-08T02:27:52Z</dcterms:created>
  <dcterms:modified xsi:type="dcterms:W3CDTF">2021-06-18T02:56:49Z</dcterms:modified>
  <cp:category>9Slide.vn</cp:category>
</cp:coreProperties>
</file>